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5_E908D72E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345" r:id="rId6"/>
    <p:sldId id="274" r:id="rId7"/>
    <p:sldId id="275" r:id="rId8"/>
    <p:sldId id="285" r:id="rId9"/>
    <p:sldId id="348" r:id="rId10"/>
    <p:sldId id="287" r:id="rId11"/>
    <p:sldId id="286" r:id="rId12"/>
    <p:sldId id="277" r:id="rId13"/>
    <p:sldId id="280" r:id="rId14"/>
    <p:sldId id="278" r:id="rId15"/>
    <p:sldId id="279" r:id="rId16"/>
    <p:sldId id="281" r:id="rId17"/>
    <p:sldId id="282" r:id="rId18"/>
    <p:sldId id="347" r:id="rId19"/>
    <p:sldId id="259" r:id="rId20"/>
    <p:sldId id="346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783C10-448C-351E-450E-4A06C6DD9A86}" name="Anna Killius" initials="AK" userId="S::akillius_chesbay.us#ext#@usepa.onmicrosoft.com::3a84d84e-b03c-4590-aee7-a22a0f12f3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0B494-EA03-A166-63EC-74E0372A3370}" v="232" dt="2024-02-28T03:51:27.318"/>
    <p1510:client id="{54ED30E2-B16D-AE3A-E2A8-749CF4C7D10E}" v="5" dt="2024-02-26T18:23:08.429"/>
    <p1510:client id="{6225F2AC-8A92-28FF-2A6C-9599168C2B73}" v="122" dt="2024-02-28T12:01:04.878"/>
    <p1510:client id="{6A524A78-33AB-8A22-112E-D53745BD4373}" v="984" dt="2024-02-26T17:19:28.088"/>
    <p1510:client id="{E5BF847A-1532-FA4D-A9E8-F07027B5FC5C}" v="168" dt="2024-02-28T04:00:12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0" autoAdjust="0"/>
  </p:normalViewPr>
  <p:slideViewPr>
    <p:cSldViewPr snapToGrid="0">
      <p:cViewPr varScale="1">
        <p:scale>
          <a:sx n="90" d="100"/>
          <a:sy n="90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Witt" userId="S::sherry.witt_gdit.com#ext#@usepa.onmicrosoft.com::1d964ab3-5895-40ef-a6f5-7fe29a3e450d" providerId="AD" clId="Web-{0470B494-EA03-A166-63EC-74E0372A3370}"/>
    <pc:docChg chg="addSld modSld">
      <pc:chgData name="Sherry Witt" userId="S::sherry.witt_gdit.com#ext#@usepa.onmicrosoft.com::1d964ab3-5895-40ef-a6f5-7fe29a3e450d" providerId="AD" clId="Web-{0470B494-EA03-A166-63EC-74E0372A3370}" dt="2024-02-28T03:51:27.318" v="229" actId="20577"/>
      <pc:docMkLst>
        <pc:docMk/>
      </pc:docMkLst>
      <pc:sldChg chg="modSp">
        <pc:chgData name="Sherry Witt" userId="S::sherry.witt_gdit.com#ext#@usepa.onmicrosoft.com::1d964ab3-5895-40ef-a6f5-7fe29a3e450d" providerId="AD" clId="Web-{0470B494-EA03-A166-63EC-74E0372A3370}" dt="2024-02-28T03:42:24.462" v="2" actId="20577"/>
        <pc:sldMkLst>
          <pc:docMk/>
          <pc:sldMk cId="2753867054" sldId="287"/>
        </pc:sldMkLst>
        <pc:spChg chg="mod">
          <ac:chgData name="Sherry Witt" userId="S::sherry.witt_gdit.com#ext#@usepa.onmicrosoft.com::1d964ab3-5895-40ef-a6f5-7fe29a3e450d" providerId="AD" clId="Web-{0470B494-EA03-A166-63EC-74E0372A3370}" dt="2024-02-28T03:42:24.462" v="2" actId="20577"/>
          <ac:spMkLst>
            <pc:docMk/>
            <pc:sldMk cId="2753867054" sldId="287"/>
            <ac:spMk id="2" creationId="{B2444C58-B09D-A457-3E1D-F260E289E481}"/>
          </ac:spMkLst>
        </pc:spChg>
      </pc:sldChg>
      <pc:sldChg chg="modSp new">
        <pc:chgData name="Sherry Witt" userId="S::sherry.witt_gdit.com#ext#@usepa.onmicrosoft.com::1d964ab3-5895-40ef-a6f5-7fe29a3e450d" providerId="AD" clId="Web-{0470B494-EA03-A166-63EC-74E0372A3370}" dt="2024-02-28T03:51:27.318" v="229" actId="20577"/>
        <pc:sldMkLst>
          <pc:docMk/>
          <pc:sldMk cId="161176901" sldId="348"/>
        </pc:sldMkLst>
        <pc:spChg chg="mod">
          <ac:chgData name="Sherry Witt" userId="S::sherry.witt_gdit.com#ext#@usepa.onmicrosoft.com::1d964ab3-5895-40ef-a6f5-7fe29a3e450d" providerId="AD" clId="Web-{0470B494-EA03-A166-63EC-74E0372A3370}" dt="2024-02-28T03:42:50.150" v="6" actId="20577"/>
          <ac:spMkLst>
            <pc:docMk/>
            <pc:sldMk cId="161176901" sldId="348"/>
            <ac:spMk id="2" creationId="{D26A45AA-6D1E-5D9C-E6C2-545C0CF8F866}"/>
          </ac:spMkLst>
        </pc:spChg>
        <pc:spChg chg="mod">
          <ac:chgData name="Sherry Witt" userId="S::sherry.witt_gdit.com#ext#@usepa.onmicrosoft.com::1d964ab3-5895-40ef-a6f5-7fe29a3e450d" providerId="AD" clId="Web-{0470B494-EA03-A166-63EC-74E0372A3370}" dt="2024-02-28T03:51:27.318" v="229" actId="20577"/>
          <ac:spMkLst>
            <pc:docMk/>
            <pc:sldMk cId="161176901" sldId="348"/>
            <ac:spMk id="3" creationId="{489DC696-AC86-0D42-7627-A2CECE8DF732}"/>
          </ac:spMkLst>
        </pc:spChg>
      </pc:sldChg>
    </pc:docChg>
  </pc:docChgLst>
  <pc:docChgLst>
    <pc:chgData name="Sherry Witt" userId="S::sherry.witt_gdit.com#ext#@usepa.onmicrosoft.com::1d964ab3-5895-40ef-a6f5-7fe29a3e450d" providerId="AD" clId="Web-{6225F2AC-8A92-28FF-2A6C-9599168C2B73}"/>
    <pc:docChg chg="modSld">
      <pc:chgData name="Sherry Witt" userId="S::sherry.witt_gdit.com#ext#@usepa.onmicrosoft.com::1d964ab3-5895-40ef-a6f5-7fe29a3e450d" providerId="AD" clId="Web-{6225F2AC-8A92-28FF-2A6C-9599168C2B73}" dt="2024-02-28T12:01:04.878" v="127" actId="20577"/>
      <pc:docMkLst>
        <pc:docMk/>
      </pc:docMkLst>
      <pc:sldChg chg="modSp">
        <pc:chgData name="Sherry Witt" userId="S::sherry.witt_gdit.com#ext#@usepa.onmicrosoft.com::1d964ab3-5895-40ef-a6f5-7fe29a3e450d" providerId="AD" clId="Web-{6225F2AC-8A92-28FF-2A6C-9599168C2B73}" dt="2024-02-28T12:01:04.878" v="127" actId="20577"/>
        <pc:sldMkLst>
          <pc:docMk/>
          <pc:sldMk cId="161176901" sldId="348"/>
        </pc:sldMkLst>
        <pc:spChg chg="mod">
          <ac:chgData name="Sherry Witt" userId="S::sherry.witt_gdit.com#ext#@usepa.onmicrosoft.com::1d964ab3-5895-40ef-a6f5-7fe29a3e450d" providerId="AD" clId="Web-{6225F2AC-8A92-28FF-2A6C-9599168C2B73}" dt="2024-02-28T12:01:04.878" v="127" actId="20577"/>
          <ac:spMkLst>
            <pc:docMk/>
            <pc:sldMk cId="161176901" sldId="348"/>
            <ac:spMk id="3" creationId="{489DC696-AC86-0D42-7627-A2CECE8DF732}"/>
          </ac:spMkLst>
        </pc:spChg>
      </pc:sldChg>
    </pc:docChg>
  </pc:docChgLst>
  <pc:docChgLst>
    <pc:chgData name="Anna Killius" userId="S::akillius_chesbay.us#ext#@usepa.onmicrosoft.com::3a84d84e-b03c-4590-aee7-a22a0f12f3e4" providerId="AD" clId="Web-{6A524A78-33AB-8A22-112E-D53745BD4373}"/>
    <pc:docChg chg="addSld delSld modSld">
      <pc:chgData name="Anna Killius" userId="S::akillius_chesbay.us#ext#@usepa.onmicrosoft.com::3a84d84e-b03c-4590-aee7-a22a0f12f3e4" providerId="AD" clId="Web-{6A524A78-33AB-8A22-112E-D53745BD4373}" dt="2024-02-26T17:19:28.088" v="927"/>
      <pc:docMkLst>
        <pc:docMk/>
      </pc:docMkLst>
      <pc:sldChg chg="del">
        <pc:chgData name="Anna Killius" userId="S::akillius_chesbay.us#ext#@usepa.onmicrosoft.com::3a84d84e-b03c-4590-aee7-a22a0f12f3e4" providerId="AD" clId="Web-{6A524A78-33AB-8A22-112E-D53745BD4373}" dt="2024-02-26T15:52:27.409" v="22"/>
        <pc:sldMkLst>
          <pc:docMk/>
          <pc:sldMk cId="2976227538" sldId="257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23"/>
        <pc:sldMkLst>
          <pc:docMk/>
          <pc:sldMk cId="3336833435" sldId="258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425" v="24"/>
        <pc:sldMkLst>
          <pc:docMk/>
          <pc:sldMk cId="2090746880" sldId="259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19.237" v="1"/>
        <pc:sldMkLst>
          <pc:docMk/>
          <pc:sldMk cId="425824970" sldId="260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18.440" v="0"/>
        <pc:sldMkLst>
          <pc:docMk/>
          <pc:sldMk cId="78529692" sldId="261"/>
        </pc:sldMkLst>
      </pc:sldChg>
      <pc:sldChg chg="modSp addCm">
        <pc:chgData name="Anna Killius" userId="S::akillius_chesbay.us#ext#@usepa.onmicrosoft.com::3a84d84e-b03c-4590-aee7-a22a0f12f3e4" providerId="AD" clId="Web-{6A524A78-33AB-8A22-112E-D53745BD4373}" dt="2024-02-26T17:19:28.088" v="927"/>
        <pc:sldMkLst>
          <pc:docMk/>
          <pc:sldMk cId="1987654120" sldId="262"/>
        </pc:sldMkLst>
        <pc:spChg chg="mod">
          <ac:chgData name="Anna Killius" userId="S::akillius_chesbay.us#ext#@usepa.onmicrosoft.com::3a84d84e-b03c-4590-aee7-a22a0f12f3e4" providerId="AD" clId="Web-{6A524A78-33AB-8A22-112E-D53745BD4373}" dt="2024-02-26T16:07:55.543" v="163" actId="1076"/>
          <ac:spMkLst>
            <pc:docMk/>
            <pc:sldMk cId="1987654120" sldId="262"/>
            <ac:spMk id="2" creationId="{D6E6C323-397E-7BC1-717E-83964B3C6911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5:52:43.253" v="36" actId="20577"/>
          <ac:spMkLst>
            <pc:docMk/>
            <pc:sldMk cId="1987654120" sldId="262"/>
            <ac:spMk id="4" creationId="{EFA89B2B-DB65-93B7-4A7D-C16CD847FD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a Killius" userId="S::akillius_chesbay.us#ext#@usepa.onmicrosoft.com::3a84d84e-b03c-4590-aee7-a22a0f12f3e4" providerId="AD" clId="Web-{6A524A78-33AB-8A22-112E-D53745BD4373}" dt="2024-02-26T17:19:28.088" v="927"/>
              <pc2:cmMkLst xmlns:pc2="http://schemas.microsoft.com/office/powerpoint/2019/9/main/command">
                <pc:docMk/>
                <pc:sldMk cId="1987654120" sldId="262"/>
                <pc2:cmMk id="{3FB79200-088A-4BBC-A09C-0912B3C112AF}"/>
              </pc2:cmMkLst>
            </pc226:cmChg>
          </p:ext>
        </pc:ext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13"/>
        <pc:sldMkLst>
          <pc:docMk/>
          <pc:sldMk cId="2921193847" sldId="263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12"/>
        <pc:sldMkLst>
          <pc:docMk/>
          <pc:sldMk cId="499653078" sldId="264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21"/>
        <pc:sldMkLst>
          <pc:docMk/>
          <pc:sldMk cId="2781844978" sldId="265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20"/>
        <pc:sldMkLst>
          <pc:docMk/>
          <pc:sldMk cId="3799332460" sldId="267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17"/>
        <pc:sldMkLst>
          <pc:docMk/>
          <pc:sldMk cId="3890611943" sldId="268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78" v="3"/>
        <pc:sldMkLst>
          <pc:docMk/>
          <pc:sldMk cId="2662243789" sldId="269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78" v="2"/>
        <pc:sldMkLst>
          <pc:docMk/>
          <pc:sldMk cId="64011082" sldId="270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18"/>
        <pc:sldMkLst>
          <pc:docMk/>
          <pc:sldMk cId="3380806353" sldId="271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11"/>
        <pc:sldMkLst>
          <pc:docMk/>
          <pc:sldMk cId="3382771164" sldId="272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15"/>
        <pc:sldMkLst>
          <pc:docMk/>
          <pc:sldMk cId="1919753879" sldId="273"/>
        </pc:sldMkLst>
      </pc:sldChg>
      <pc:sldChg chg="addSp delSp modSp">
        <pc:chgData name="Anna Killius" userId="S::akillius_chesbay.us#ext#@usepa.onmicrosoft.com::3a84d84e-b03c-4590-aee7-a22a0f12f3e4" providerId="AD" clId="Web-{6A524A78-33AB-8A22-112E-D53745BD4373}" dt="2024-02-26T16:07:59.761" v="164" actId="20577"/>
        <pc:sldMkLst>
          <pc:docMk/>
          <pc:sldMk cId="1072862655" sldId="274"/>
        </pc:sldMkLst>
        <pc:spChg chg="mod">
          <ac:chgData name="Anna Killius" userId="S::akillius_chesbay.us#ext#@usepa.onmicrosoft.com::3a84d84e-b03c-4590-aee7-a22a0f12f3e4" providerId="AD" clId="Web-{6A524A78-33AB-8A22-112E-D53745BD4373}" dt="2024-02-26T15:53:17.862" v="44" actId="20577"/>
          <ac:spMkLst>
            <pc:docMk/>
            <pc:sldMk cId="1072862655" sldId="274"/>
            <ac:spMk id="2" creationId="{683D384B-B23F-15F6-CA5F-1D370AFF9119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07:59.761" v="164" actId="20577"/>
          <ac:spMkLst>
            <pc:docMk/>
            <pc:sldMk cId="1072862655" sldId="274"/>
            <ac:spMk id="4" creationId="{40AB6646-3075-EAC2-F5AC-5350BC273217}"/>
          </ac:spMkLst>
        </pc:spChg>
        <pc:spChg chg="add del mod">
          <ac:chgData name="Anna Killius" userId="S::akillius_chesbay.us#ext#@usepa.onmicrosoft.com::3a84d84e-b03c-4590-aee7-a22a0f12f3e4" providerId="AD" clId="Web-{6A524A78-33AB-8A22-112E-D53745BD4373}" dt="2024-02-26T16:00:05.093" v="48"/>
          <ac:spMkLst>
            <pc:docMk/>
            <pc:sldMk cId="1072862655" sldId="274"/>
            <ac:spMk id="6" creationId="{C5AB5F75-B2D6-7CF1-E1CA-862BBA2C3AFE}"/>
          </ac:spMkLst>
        </pc:spChg>
        <pc:picChg chg="del">
          <ac:chgData name="Anna Killius" userId="S::akillius_chesbay.us#ext#@usepa.onmicrosoft.com::3a84d84e-b03c-4590-aee7-a22a0f12f3e4" providerId="AD" clId="Web-{6A524A78-33AB-8A22-112E-D53745BD4373}" dt="2024-02-26T15:53:56.346" v="47"/>
          <ac:picMkLst>
            <pc:docMk/>
            <pc:sldMk cId="1072862655" sldId="274"/>
            <ac:picMk id="5" creationId="{EAD0CCC4-6F31-FD8A-FD44-639D04F0AC26}"/>
          </ac:picMkLst>
        </pc:picChg>
      </pc:sldChg>
      <pc:sldChg chg="addSp delSp modSp new mod setBg setClrOvrMap">
        <pc:chgData name="Anna Killius" userId="S::akillius_chesbay.us#ext#@usepa.onmicrosoft.com::3a84d84e-b03c-4590-aee7-a22a0f12f3e4" providerId="AD" clId="Web-{6A524A78-33AB-8A22-112E-D53745BD4373}" dt="2024-02-26T16:06:04.606" v="151" actId="20577"/>
        <pc:sldMkLst>
          <pc:docMk/>
          <pc:sldMk cId="2139393499" sldId="275"/>
        </pc:sldMkLst>
        <pc:spChg chg="mod ord">
          <ac:chgData name="Anna Killius" userId="S::akillius_chesbay.us#ext#@usepa.onmicrosoft.com::3a84d84e-b03c-4590-aee7-a22a0f12f3e4" providerId="AD" clId="Web-{6A524A78-33AB-8A22-112E-D53745BD4373}" dt="2024-02-26T16:05:54.637" v="149" actId="14100"/>
          <ac:spMkLst>
            <pc:docMk/>
            <pc:sldMk cId="2139393499" sldId="275"/>
            <ac:spMk id="2" creationId="{A3747BCB-1781-B9BA-5DF8-DB4051CAE628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5:53:44.330" v="46"/>
          <ac:spMkLst>
            <pc:docMk/>
            <pc:sldMk cId="2139393499" sldId="275"/>
            <ac:spMk id="3" creationId="{F6802235-5667-463B-39C9-D6B318057C48}"/>
          </ac:spMkLst>
        </pc:spChg>
        <pc:spChg chg="mod ord">
          <ac:chgData name="Anna Killius" userId="S::akillius_chesbay.us#ext#@usepa.onmicrosoft.com::3a84d84e-b03c-4590-aee7-a22a0f12f3e4" providerId="AD" clId="Web-{6A524A78-33AB-8A22-112E-D53745BD4373}" dt="2024-02-26T16:06:04.606" v="151" actId="20577"/>
          <ac:spMkLst>
            <pc:docMk/>
            <pc:sldMk cId="2139393499" sldId="275"/>
            <ac:spMk id="4" creationId="{B67117C0-25DB-C426-D68B-B934AFF77948}"/>
          </ac:spMkLst>
        </pc:spChg>
        <pc:spChg chg="add">
          <ac:chgData name="Anna Killius" userId="S::akillius_chesbay.us#ext#@usepa.onmicrosoft.com::3a84d84e-b03c-4590-aee7-a22a0f12f3e4" providerId="AD" clId="Web-{6A524A78-33AB-8A22-112E-D53745BD4373}" dt="2024-02-26T16:05:21.106" v="144"/>
          <ac:spMkLst>
            <pc:docMk/>
            <pc:sldMk cId="2139393499" sldId="275"/>
            <ac:spMk id="10" creationId="{71B2258F-86CA-4D4D-8270-BC05FCDEBFB3}"/>
          </ac:spMkLst>
        </pc:spChg>
        <pc:picChg chg="add mod">
          <ac:chgData name="Anna Killius" userId="S::akillius_chesbay.us#ext#@usepa.onmicrosoft.com::3a84d84e-b03c-4590-aee7-a22a0f12f3e4" providerId="AD" clId="Web-{6A524A78-33AB-8A22-112E-D53745BD4373}" dt="2024-02-26T16:05:21.106" v="144"/>
          <ac:picMkLst>
            <pc:docMk/>
            <pc:sldMk cId="2139393499" sldId="275"/>
            <ac:picMk id="5" creationId="{8B0EB2B1-7CE9-5954-7B50-BAFA43593545}"/>
          </ac:picMkLst>
        </pc:picChg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16"/>
        <pc:sldMkLst>
          <pc:docMk/>
          <pc:sldMk cId="2295130220" sldId="275"/>
        </pc:sldMkLst>
      </pc:sldChg>
      <pc:sldChg chg="addSp delSp modSp new mod modClrScheme chgLayout">
        <pc:chgData name="Anna Killius" userId="S::akillius_chesbay.us#ext#@usepa.onmicrosoft.com::3a84d84e-b03c-4590-aee7-a22a0f12f3e4" providerId="AD" clId="Web-{6A524A78-33AB-8A22-112E-D53745BD4373}" dt="2024-02-26T17:01:16.253" v="918" actId="20577"/>
        <pc:sldMkLst>
          <pc:docMk/>
          <pc:sldMk cId="533971204" sldId="276"/>
        </pc:sldMkLst>
        <pc:spChg chg="mod ord">
          <ac:chgData name="Anna Killius" userId="S::akillius_chesbay.us#ext#@usepa.onmicrosoft.com::3a84d84e-b03c-4590-aee7-a22a0f12f3e4" providerId="AD" clId="Web-{6A524A78-33AB-8A22-112E-D53745BD4373}" dt="2024-02-26T16:59:02.144" v="901" actId="14100"/>
          <ac:spMkLst>
            <pc:docMk/>
            <pc:sldMk cId="533971204" sldId="276"/>
            <ac:spMk id="2" creationId="{AF08A6A2-B36D-B1F7-945D-96432CAF7F64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6:06:55.137" v="153"/>
          <ac:spMkLst>
            <pc:docMk/>
            <pc:sldMk cId="533971204" sldId="276"/>
            <ac:spMk id="3" creationId="{50328EBC-8DAD-AC69-E3AB-93A302965323}"/>
          </ac:spMkLst>
        </pc:spChg>
        <pc:spChg chg="mod ord">
          <ac:chgData name="Anna Killius" userId="S::akillius_chesbay.us#ext#@usepa.onmicrosoft.com::3a84d84e-b03c-4590-aee7-a22a0f12f3e4" providerId="AD" clId="Web-{6A524A78-33AB-8A22-112E-D53745BD4373}" dt="2024-02-26T17:01:16.253" v="918" actId="20577"/>
          <ac:spMkLst>
            <pc:docMk/>
            <pc:sldMk cId="533971204" sldId="276"/>
            <ac:spMk id="4" creationId="{F367CF15-9CA1-E6E7-3DC9-E8DAD165D69B}"/>
          </ac:spMkLst>
        </pc:spChg>
        <pc:spChg chg="add del mod ord">
          <ac:chgData name="Anna Killius" userId="S::akillius_chesbay.us#ext#@usepa.onmicrosoft.com::3a84d84e-b03c-4590-aee7-a22a0f12f3e4" providerId="AD" clId="Web-{6A524A78-33AB-8A22-112E-D53745BD4373}" dt="2024-02-26T16:11:48.869" v="225"/>
          <ac:spMkLst>
            <pc:docMk/>
            <pc:sldMk cId="533971204" sldId="276"/>
            <ac:spMk id="5" creationId="{5F3E57DA-F57F-7317-E421-D551408E267D}"/>
          </ac:spMkLst>
        </pc:spChg>
      </pc:sldChg>
      <pc:sldChg chg="addSp delSp modSp new addCm">
        <pc:chgData name="Anna Killius" userId="S::akillius_chesbay.us#ext#@usepa.onmicrosoft.com::3a84d84e-b03c-4590-aee7-a22a0f12f3e4" providerId="AD" clId="Web-{6A524A78-33AB-8A22-112E-D53745BD4373}" dt="2024-02-26T17:16:46.292" v="925"/>
        <pc:sldMkLst>
          <pc:docMk/>
          <pc:sldMk cId="3909670702" sldId="277"/>
        </pc:sldMkLst>
        <pc:spChg chg="mod">
          <ac:chgData name="Anna Killius" userId="S::akillius_chesbay.us#ext#@usepa.onmicrosoft.com::3a84d84e-b03c-4590-aee7-a22a0f12f3e4" providerId="AD" clId="Web-{6A524A78-33AB-8A22-112E-D53745BD4373}" dt="2024-02-26T16:39:42.341" v="546" actId="20577"/>
          <ac:spMkLst>
            <pc:docMk/>
            <pc:sldMk cId="3909670702" sldId="277"/>
            <ac:spMk id="2" creationId="{1AB2E32E-0407-49B3-EA75-8DFE2AD253A5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6:23:30.348" v="356"/>
          <ac:spMkLst>
            <pc:docMk/>
            <pc:sldMk cId="3909670702" sldId="277"/>
            <ac:spMk id="3" creationId="{6AB20DD5-E868-8C51-0025-F24F3F2FE810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50:14.133" v="749" actId="20577"/>
          <ac:spMkLst>
            <pc:docMk/>
            <pc:sldMk cId="3909670702" sldId="277"/>
            <ac:spMk id="4" creationId="{1B2E54F3-7C79-B47A-9C3D-6283AC98E8A0}"/>
          </ac:spMkLst>
        </pc:spChg>
        <pc:spChg chg="add del mod">
          <ac:chgData name="Anna Killius" userId="S::akillius_chesbay.us#ext#@usepa.onmicrosoft.com::3a84d84e-b03c-4590-aee7-a22a0f12f3e4" providerId="AD" clId="Web-{6A524A78-33AB-8A22-112E-D53745BD4373}" dt="2024-02-26T16:32:32.078" v="405"/>
          <ac:spMkLst>
            <pc:docMk/>
            <pc:sldMk cId="3909670702" sldId="277"/>
            <ac:spMk id="7" creationId="{ABEC5795-807F-1E54-ABC2-5F628E068BAB}"/>
          </ac:spMkLst>
        </pc:spChg>
        <pc:spChg chg="add del mod">
          <ac:chgData name="Anna Killius" userId="S::akillius_chesbay.us#ext#@usepa.onmicrosoft.com::3a84d84e-b03c-4590-aee7-a22a0f12f3e4" providerId="AD" clId="Web-{6A524A78-33AB-8A22-112E-D53745BD4373}" dt="2024-02-26T16:41:01.481" v="569"/>
          <ac:spMkLst>
            <pc:docMk/>
            <pc:sldMk cId="3909670702" sldId="277"/>
            <ac:spMk id="10" creationId="{D835BC28-E5F9-D59D-2FD3-E851492CC76D}"/>
          </ac:spMkLst>
        </pc:spChg>
        <pc:graphicFrameChg chg="add mod modGraphic">
          <ac:chgData name="Anna Killius" userId="S::akillius_chesbay.us#ext#@usepa.onmicrosoft.com::3a84d84e-b03c-4590-aee7-a22a0f12f3e4" providerId="AD" clId="Web-{6A524A78-33AB-8A22-112E-D53745BD4373}" dt="2024-02-26T16:45:36.853" v="660"/>
          <ac:graphicFrameMkLst>
            <pc:docMk/>
            <pc:sldMk cId="3909670702" sldId="277"/>
            <ac:graphicFrameMk id="11" creationId="{817DBE14-1670-AB24-6B6B-FAB85F2BA079}"/>
          </ac:graphicFrameMkLst>
        </pc:graphicFrameChg>
        <pc:picChg chg="add del mod ord modCrop">
          <ac:chgData name="Anna Killius" userId="S::akillius_chesbay.us#ext#@usepa.onmicrosoft.com::3a84d84e-b03c-4590-aee7-a22a0f12f3e4" providerId="AD" clId="Web-{6A524A78-33AB-8A22-112E-D53745BD4373}" dt="2024-02-26T16:28:14.330" v="404"/>
          <ac:picMkLst>
            <pc:docMk/>
            <pc:sldMk cId="3909670702" sldId="277"/>
            <ac:picMk id="5" creationId="{E024BEBC-3F5F-F47B-50D8-B36B6DC6056A}"/>
          </ac:picMkLst>
        </pc:picChg>
        <pc:picChg chg="add mod ord modCrop">
          <ac:chgData name="Anna Killius" userId="S::akillius_chesbay.us#ext#@usepa.onmicrosoft.com::3a84d84e-b03c-4590-aee7-a22a0f12f3e4" providerId="AD" clId="Web-{6A524A78-33AB-8A22-112E-D53745BD4373}" dt="2024-02-26T16:40:20.137" v="553"/>
          <ac:picMkLst>
            <pc:docMk/>
            <pc:sldMk cId="3909670702" sldId="277"/>
            <ac:picMk id="8" creationId="{19412195-F7C8-47B6-1BC2-41ECA19FBE07}"/>
          </ac:picMkLst>
        </pc:picChg>
        <pc:cxnChg chg="add mod">
          <ac:chgData name="Anna Killius" userId="S::akillius_chesbay.us#ext#@usepa.onmicrosoft.com::3a84d84e-b03c-4590-aee7-a22a0f12f3e4" providerId="AD" clId="Web-{6A524A78-33AB-8A22-112E-D53745BD4373}" dt="2024-02-26T16:37:30.326" v="449" actId="1076"/>
          <ac:cxnSpMkLst>
            <pc:docMk/>
            <pc:sldMk cId="3909670702" sldId="277"/>
            <ac:cxnSpMk id="9" creationId="{6F3591DF-A9D7-2D49-B737-F93AD04D6E5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na Killius" userId="S::akillius_chesbay.us#ext#@usepa.onmicrosoft.com::3a84d84e-b03c-4590-aee7-a22a0f12f3e4" providerId="AD" clId="Web-{6A524A78-33AB-8A22-112E-D53745BD4373}" dt="2024-02-26T17:16:46.292" v="925"/>
              <pc2:cmMkLst xmlns:pc2="http://schemas.microsoft.com/office/powerpoint/2019/9/main/command">
                <pc:docMk/>
                <pc:sldMk cId="3909670702" sldId="277"/>
                <pc2:cmMk id="{80686D46-D070-4AFC-9458-77043A07BC23}"/>
              </pc2:cmMkLst>
            </pc226:cmChg>
          </p:ext>
        </pc:extLst>
      </pc:sldChg>
      <pc:sldChg chg="addSp delSp modSp new">
        <pc:chgData name="Anna Killius" userId="S::akillius_chesbay.us#ext#@usepa.onmicrosoft.com::3a84d84e-b03c-4590-aee7-a22a0f12f3e4" providerId="AD" clId="Web-{6A524A78-33AB-8A22-112E-D53745BD4373}" dt="2024-02-26T17:10:48.420" v="919"/>
        <pc:sldMkLst>
          <pc:docMk/>
          <pc:sldMk cId="1000549081" sldId="278"/>
        </pc:sldMkLst>
        <pc:spChg chg="mod">
          <ac:chgData name="Anna Killius" userId="S::akillius_chesbay.us#ext#@usepa.onmicrosoft.com::3a84d84e-b03c-4590-aee7-a22a0f12f3e4" providerId="AD" clId="Web-{6A524A78-33AB-8A22-112E-D53745BD4373}" dt="2024-02-26T16:56:50.223" v="873" actId="20577"/>
          <ac:spMkLst>
            <pc:docMk/>
            <pc:sldMk cId="1000549081" sldId="278"/>
            <ac:spMk id="2" creationId="{C9C2C817-12E0-F254-0358-FA82AE47F5E0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7:10:48.420" v="919"/>
          <ac:spMkLst>
            <pc:docMk/>
            <pc:sldMk cId="1000549081" sldId="278"/>
            <ac:spMk id="3" creationId="{75AA3252-78CC-D5ED-AE8D-98D671ABFF71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56:56.317" v="875" actId="20577"/>
          <ac:spMkLst>
            <pc:docMk/>
            <pc:sldMk cId="1000549081" sldId="278"/>
            <ac:spMk id="4" creationId="{9ED371C3-119C-BBF4-5CA5-E905540E1F35}"/>
          </ac:spMkLst>
        </pc:spChg>
        <pc:picChg chg="add mod ord">
          <ac:chgData name="Anna Killius" userId="S::akillius_chesbay.us#ext#@usepa.onmicrosoft.com::3a84d84e-b03c-4590-aee7-a22a0f12f3e4" providerId="AD" clId="Web-{6A524A78-33AB-8A22-112E-D53745BD4373}" dt="2024-02-26T17:10:48.420" v="919"/>
          <ac:picMkLst>
            <pc:docMk/>
            <pc:sldMk cId="1000549081" sldId="278"/>
            <ac:picMk id="7" creationId="{8CF2ED3B-5510-1CE7-7D83-BB474640EF32}"/>
          </ac:picMkLst>
        </pc:picChg>
        <pc:cxnChg chg="add mod">
          <ac:chgData name="Anna Killius" userId="S::akillius_chesbay.us#ext#@usepa.onmicrosoft.com::3a84d84e-b03c-4590-aee7-a22a0f12f3e4" providerId="AD" clId="Web-{6A524A78-33AB-8A22-112E-D53745BD4373}" dt="2024-02-26T16:48:01.946" v="707" actId="1076"/>
          <ac:cxnSpMkLst>
            <pc:docMk/>
            <pc:sldMk cId="1000549081" sldId="278"/>
            <ac:cxnSpMk id="6" creationId="{C2317127-9B34-D8A4-6ADA-31C497F677B1}"/>
          </ac:cxnSpMkLst>
        </pc:cxnChg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4"/>
        <pc:sldMkLst>
          <pc:docMk/>
          <pc:sldMk cId="2952121889" sldId="278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14"/>
        <pc:sldMkLst>
          <pc:docMk/>
          <pc:sldMk cId="470047967" sldId="279"/>
        </pc:sldMkLst>
      </pc:sldChg>
      <pc:sldChg chg="addSp delSp modSp new">
        <pc:chgData name="Anna Killius" userId="S::akillius_chesbay.us#ext#@usepa.onmicrosoft.com::3a84d84e-b03c-4590-aee7-a22a0f12f3e4" providerId="AD" clId="Web-{6A524A78-33AB-8A22-112E-D53745BD4373}" dt="2024-02-26T17:11:01.654" v="920"/>
        <pc:sldMkLst>
          <pc:docMk/>
          <pc:sldMk cId="739528713" sldId="279"/>
        </pc:sldMkLst>
        <pc:spChg chg="mod">
          <ac:chgData name="Anna Killius" userId="S::akillius_chesbay.us#ext#@usepa.onmicrosoft.com::3a84d84e-b03c-4590-aee7-a22a0f12f3e4" providerId="AD" clId="Web-{6A524A78-33AB-8A22-112E-D53745BD4373}" dt="2024-02-26T16:49:49.195" v="747" actId="20577"/>
          <ac:spMkLst>
            <pc:docMk/>
            <pc:sldMk cId="739528713" sldId="279"/>
            <ac:spMk id="2" creationId="{16AAA8CC-8FC0-67E2-324B-3FF095C0D1C3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7:11:01.654" v="920"/>
          <ac:spMkLst>
            <pc:docMk/>
            <pc:sldMk cId="739528713" sldId="279"/>
            <ac:spMk id="3" creationId="{C42AE6B1-C4E4-80CB-1E07-B2AFD3A4703F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49:45.180" v="746" actId="20577"/>
          <ac:spMkLst>
            <pc:docMk/>
            <pc:sldMk cId="739528713" sldId="279"/>
            <ac:spMk id="4" creationId="{01F565C9-820F-9D3B-86A2-6AA85AFF1D09}"/>
          </ac:spMkLst>
        </pc:spChg>
        <pc:picChg chg="add mod ord">
          <ac:chgData name="Anna Killius" userId="S::akillius_chesbay.us#ext#@usepa.onmicrosoft.com::3a84d84e-b03c-4590-aee7-a22a0f12f3e4" providerId="AD" clId="Web-{6A524A78-33AB-8A22-112E-D53745BD4373}" dt="2024-02-26T17:11:01.654" v="920"/>
          <ac:picMkLst>
            <pc:docMk/>
            <pc:sldMk cId="739528713" sldId="279"/>
            <ac:picMk id="7" creationId="{4BB1A06C-BD86-555B-9994-4AF77399DB1B}"/>
          </ac:picMkLst>
        </pc:picChg>
        <pc:cxnChg chg="add mod">
          <ac:chgData name="Anna Killius" userId="S::akillius_chesbay.us#ext#@usepa.onmicrosoft.com::3a84d84e-b03c-4590-aee7-a22a0f12f3e4" providerId="AD" clId="Web-{6A524A78-33AB-8A22-112E-D53745BD4373}" dt="2024-02-26T16:49:04.039" v="740" actId="14100"/>
          <ac:cxnSpMkLst>
            <pc:docMk/>
            <pc:sldMk cId="739528713" sldId="279"/>
            <ac:cxnSpMk id="6" creationId="{7ECA4E54-8E7A-E988-2DC2-245CB474D02C}"/>
          </ac:cxnSpMkLst>
        </pc:cxnChg>
      </pc:sldChg>
      <pc:sldChg chg="addSp delSp modSp add replId">
        <pc:chgData name="Anna Killius" userId="S::akillius_chesbay.us#ext#@usepa.onmicrosoft.com::3a84d84e-b03c-4590-aee7-a22a0f12f3e4" providerId="AD" clId="Web-{6A524A78-33AB-8A22-112E-D53745BD4373}" dt="2024-02-26T16:51:50.007" v="814" actId="20577"/>
        <pc:sldMkLst>
          <pc:docMk/>
          <pc:sldMk cId="999637817" sldId="280"/>
        </pc:sldMkLst>
        <pc:spChg chg="mod">
          <ac:chgData name="Anna Killius" userId="S::akillius_chesbay.us#ext#@usepa.onmicrosoft.com::3a84d84e-b03c-4590-aee7-a22a0f12f3e4" providerId="AD" clId="Web-{6A524A78-33AB-8A22-112E-D53745BD4373}" dt="2024-02-26T16:51:50.007" v="814" actId="20577"/>
          <ac:spMkLst>
            <pc:docMk/>
            <pc:sldMk cId="999637817" sldId="280"/>
            <ac:spMk id="2" creationId="{1AB2E32E-0407-49B3-EA75-8DFE2AD253A5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6:50:42.054" v="752"/>
          <ac:spMkLst>
            <pc:docMk/>
            <pc:sldMk cId="999637817" sldId="280"/>
            <ac:spMk id="4" creationId="{1B2E54F3-7C79-B47A-9C3D-6283AC98E8A0}"/>
          </ac:spMkLst>
        </pc:spChg>
        <pc:spChg chg="add del mod">
          <ac:chgData name="Anna Killius" userId="S::akillius_chesbay.us#ext#@usepa.onmicrosoft.com::3a84d84e-b03c-4590-aee7-a22a0f12f3e4" providerId="AD" clId="Web-{6A524A78-33AB-8A22-112E-D53745BD4373}" dt="2024-02-26T16:50:44.976" v="754"/>
          <ac:spMkLst>
            <pc:docMk/>
            <pc:sldMk cId="999637817" sldId="280"/>
            <ac:spMk id="5" creationId="{C5E5ECA1-5CB1-5EC9-D5A6-FDA38AACB59B}"/>
          </ac:spMkLst>
        </pc:spChg>
        <pc:graphicFrameChg chg="del">
          <ac:chgData name="Anna Killius" userId="S::akillius_chesbay.us#ext#@usepa.onmicrosoft.com::3a84d84e-b03c-4590-aee7-a22a0f12f3e4" providerId="AD" clId="Web-{6A524A78-33AB-8A22-112E-D53745BD4373}" dt="2024-02-26T16:50:47.882" v="755"/>
          <ac:graphicFrameMkLst>
            <pc:docMk/>
            <pc:sldMk cId="999637817" sldId="280"/>
            <ac:graphicFrameMk id="11" creationId="{817DBE14-1670-AB24-6B6B-FAB85F2BA079}"/>
          </ac:graphicFrameMkLst>
        </pc:graphicFrameChg>
        <pc:cxnChg chg="del">
          <ac:chgData name="Anna Killius" userId="S::akillius_chesbay.us#ext#@usepa.onmicrosoft.com::3a84d84e-b03c-4590-aee7-a22a0f12f3e4" providerId="AD" clId="Web-{6A524A78-33AB-8A22-112E-D53745BD4373}" dt="2024-02-26T16:50:43.148" v="753"/>
          <ac:cxnSpMkLst>
            <pc:docMk/>
            <pc:sldMk cId="999637817" sldId="280"/>
            <ac:cxnSpMk id="9" creationId="{6F3591DF-A9D7-2D49-B737-F93AD04D6E54}"/>
          </ac:cxnSpMkLst>
        </pc:cxnChg>
      </pc:sldChg>
      <pc:sldChg chg="del">
        <pc:chgData name="Anna Killius" userId="S::akillius_chesbay.us#ext#@usepa.onmicrosoft.com::3a84d84e-b03c-4590-aee7-a22a0f12f3e4" providerId="AD" clId="Web-{6A524A78-33AB-8A22-112E-D53745BD4373}" dt="2024-02-26T15:52:27.409" v="19"/>
        <pc:sldMkLst>
          <pc:docMk/>
          <pc:sldMk cId="2448371526" sldId="280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10"/>
        <pc:sldMkLst>
          <pc:docMk/>
          <pc:sldMk cId="1037885656" sldId="281"/>
        </pc:sldMkLst>
      </pc:sldChg>
      <pc:sldChg chg="addSp delSp modSp add replId">
        <pc:chgData name="Anna Killius" userId="S::akillius_chesbay.us#ext#@usepa.onmicrosoft.com::3a84d84e-b03c-4590-aee7-a22a0f12f3e4" providerId="AD" clId="Web-{6A524A78-33AB-8A22-112E-D53745BD4373}" dt="2024-02-26T16:58:04.457" v="893"/>
        <pc:sldMkLst>
          <pc:docMk/>
          <pc:sldMk cId="3494693948" sldId="281"/>
        </pc:sldMkLst>
        <pc:spChg chg="mod">
          <ac:chgData name="Anna Killius" userId="S::akillius_chesbay.us#ext#@usepa.onmicrosoft.com::3a84d84e-b03c-4590-aee7-a22a0f12f3e4" providerId="AD" clId="Web-{6A524A78-33AB-8A22-112E-D53745BD4373}" dt="2024-02-26T16:57:13.098" v="883" actId="20577"/>
          <ac:spMkLst>
            <pc:docMk/>
            <pc:sldMk cId="3494693948" sldId="281"/>
            <ac:spMk id="2" creationId="{C9C2C817-12E0-F254-0358-FA82AE47F5E0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6:57:53.348" v="891"/>
          <ac:spMkLst>
            <pc:docMk/>
            <pc:sldMk cId="3494693948" sldId="281"/>
            <ac:spMk id="3" creationId="{75AA3252-78CC-D5ED-AE8D-98D671ABFF71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57:16.598" v="884" actId="20577"/>
          <ac:spMkLst>
            <pc:docMk/>
            <pc:sldMk cId="3494693948" sldId="281"/>
            <ac:spMk id="4" creationId="{9ED371C3-119C-BBF4-5CA5-E905540E1F35}"/>
          </ac:spMkLst>
        </pc:spChg>
        <pc:picChg chg="add mod ord modCrop">
          <ac:chgData name="Anna Killius" userId="S::akillius_chesbay.us#ext#@usepa.onmicrosoft.com::3a84d84e-b03c-4590-aee7-a22a0f12f3e4" providerId="AD" clId="Web-{6A524A78-33AB-8A22-112E-D53745BD4373}" dt="2024-02-26T16:58:04.457" v="893"/>
          <ac:picMkLst>
            <pc:docMk/>
            <pc:sldMk cId="3494693948" sldId="281"/>
            <ac:picMk id="5" creationId="{00F206C0-F402-893A-E99E-3D9D45D579A6}"/>
          </ac:picMkLst>
        </pc:picChg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9"/>
        <pc:sldMkLst>
          <pc:docMk/>
          <pc:sldMk cId="706268541" sldId="282"/>
        </pc:sldMkLst>
      </pc:sldChg>
      <pc:sldChg chg="addSp delSp modSp add replId">
        <pc:chgData name="Anna Killius" userId="S::akillius_chesbay.us#ext#@usepa.onmicrosoft.com::3a84d84e-b03c-4590-aee7-a22a0f12f3e4" providerId="AD" clId="Web-{6A524A78-33AB-8A22-112E-D53745BD4373}" dt="2024-02-26T17:11:14.029" v="921"/>
        <pc:sldMkLst>
          <pc:docMk/>
          <pc:sldMk cId="1189719127" sldId="282"/>
        </pc:sldMkLst>
        <pc:spChg chg="mod">
          <ac:chgData name="Anna Killius" userId="S::akillius_chesbay.us#ext#@usepa.onmicrosoft.com::3a84d84e-b03c-4590-aee7-a22a0f12f3e4" providerId="AD" clId="Web-{6A524A78-33AB-8A22-112E-D53745BD4373}" dt="2024-02-26T16:57:31.520" v="889" actId="20577"/>
          <ac:spMkLst>
            <pc:docMk/>
            <pc:sldMk cId="1189719127" sldId="282"/>
            <ac:spMk id="2" creationId="{C9C2C817-12E0-F254-0358-FA82AE47F5E0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7:11:14.029" v="921"/>
          <ac:spMkLst>
            <pc:docMk/>
            <pc:sldMk cId="1189719127" sldId="282"/>
            <ac:spMk id="3" creationId="{75AA3252-78CC-D5ED-AE8D-98D671ABFF71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57:36.004" v="890" actId="20577"/>
          <ac:spMkLst>
            <pc:docMk/>
            <pc:sldMk cId="1189719127" sldId="282"/>
            <ac:spMk id="4" creationId="{9ED371C3-119C-BBF4-5CA5-E905540E1F35}"/>
          </ac:spMkLst>
        </pc:spChg>
        <pc:picChg chg="add mod ord">
          <ac:chgData name="Anna Killius" userId="S::akillius_chesbay.us#ext#@usepa.onmicrosoft.com::3a84d84e-b03c-4590-aee7-a22a0f12f3e4" providerId="AD" clId="Web-{6A524A78-33AB-8A22-112E-D53745BD4373}" dt="2024-02-26T17:11:14.029" v="921"/>
          <ac:picMkLst>
            <pc:docMk/>
            <pc:sldMk cId="1189719127" sldId="282"/>
            <ac:picMk id="5" creationId="{E51EFF3F-CE2E-78B1-4FA4-EDE7F4956962}"/>
          </ac:picMkLst>
        </pc:picChg>
      </pc:sldChg>
      <pc:sldChg chg="addSp delSp modSp add replId">
        <pc:chgData name="Anna Killius" userId="S::akillius_chesbay.us#ext#@usepa.onmicrosoft.com::3a84d84e-b03c-4590-aee7-a22a0f12f3e4" providerId="AD" clId="Web-{6A524A78-33AB-8A22-112E-D53745BD4373}" dt="2024-02-26T17:15:43.402" v="924"/>
        <pc:sldMkLst>
          <pc:docMk/>
          <pc:sldMk cId="412104040" sldId="283"/>
        </pc:sldMkLst>
        <pc:spChg chg="mod">
          <ac:chgData name="Anna Killius" userId="S::akillius_chesbay.us#ext#@usepa.onmicrosoft.com::3a84d84e-b03c-4590-aee7-a22a0f12f3e4" providerId="AD" clId="Web-{6A524A78-33AB-8A22-112E-D53745BD4373}" dt="2024-02-26T16:54:36.927" v="844" actId="20577"/>
          <ac:spMkLst>
            <pc:docMk/>
            <pc:sldMk cId="412104040" sldId="283"/>
            <ac:spMk id="2" creationId="{C9C2C817-12E0-F254-0358-FA82AE47F5E0}"/>
          </ac:spMkLst>
        </pc:spChg>
        <pc:spChg chg="del">
          <ac:chgData name="Anna Killius" userId="S::akillius_chesbay.us#ext#@usepa.onmicrosoft.com::3a84d84e-b03c-4590-aee7-a22a0f12f3e4" providerId="AD" clId="Web-{6A524A78-33AB-8A22-112E-D53745BD4373}" dt="2024-02-26T17:11:27.139" v="922"/>
          <ac:spMkLst>
            <pc:docMk/>
            <pc:sldMk cId="412104040" sldId="283"/>
            <ac:spMk id="3" creationId="{75AA3252-78CC-D5ED-AE8D-98D671ABFF71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54:40.881" v="845" actId="20577"/>
          <ac:spMkLst>
            <pc:docMk/>
            <pc:sldMk cId="412104040" sldId="283"/>
            <ac:spMk id="4" creationId="{9ED371C3-119C-BBF4-5CA5-E905540E1F35}"/>
          </ac:spMkLst>
        </pc:spChg>
        <pc:spChg chg="add del mod">
          <ac:chgData name="Anna Killius" userId="S::akillius_chesbay.us#ext#@usepa.onmicrosoft.com::3a84d84e-b03c-4590-aee7-a22a0f12f3e4" providerId="AD" clId="Web-{6A524A78-33AB-8A22-112E-D53745BD4373}" dt="2024-02-26T17:15:43.402" v="924"/>
          <ac:spMkLst>
            <pc:docMk/>
            <pc:sldMk cId="412104040" sldId="283"/>
            <ac:spMk id="8" creationId="{CCB15C5E-ADF5-BA3F-A6E8-6182F821AE59}"/>
          </ac:spMkLst>
        </pc:spChg>
        <pc:picChg chg="add del mod ord">
          <ac:chgData name="Anna Killius" userId="S::akillius_chesbay.us#ext#@usepa.onmicrosoft.com::3a84d84e-b03c-4590-aee7-a22a0f12f3e4" providerId="AD" clId="Web-{6A524A78-33AB-8A22-112E-D53745BD4373}" dt="2024-02-26T17:15:29.168" v="923"/>
          <ac:picMkLst>
            <pc:docMk/>
            <pc:sldMk cId="412104040" sldId="283"/>
            <ac:picMk id="5" creationId="{5FACE810-2FF9-C151-CD84-00A533BFEB29}"/>
          </ac:picMkLst>
        </pc:picChg>
        <pc:picChg chg="add mod ord">
          <ac:chgData name="Anna Killius" userId="S::akillius_chesbay.us#ext#@usepa.onmicrosoft.com::3a84d84e-b03c-4590-aee7-a22a0f12f3e4" providerId="AD" clId="Web-{6A524A78-33AB-8A22-112E-D53745BD4373}" dt="2024-02-26T17:15:43.402" v="924"/>
          <ac:picMkLst>
            <pc:docMk/>
            <pc:sldMk cId="412104040" sldId="283"/>
            <ac:picMk id="9" creationId="{D01BB2D9-0ABB-B780-3029-AADDFE23E269}"/>
          </ac:picMkLst>
        </pc:picChg>
        <pc:cxnChg chg="mod">
          <ac:chgData name="Anna Killius" userId="S::akillius_chesbay.us#ext#@usepa.onmicrosoft.com::3a84d84e-b03c-4590-aee7-a22a0f12f3e4" providerId="AD" clId="Web-{6A524A78-33AB-8A22-112E-D53745BD4373}" dt="2024-02-26T16:54:44.662" v="846" actId="1076"/>
          <ac:cxnSpMkLst>
            <pc:docMk/>
            <pc:sldMk cId="412104040" sldId="283"/>
            <ac:cxnSpMk id="6" creationId="{C2317127-9B34-D8A4-6ADA-31C497F677B1}"/>
          </ac:cxnSpMkLst>
        </pc:cxnChg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8"/>
        <pc:sldMkLst>
          <pc:docMk/>
          <pc:sldMk cId="4267423522" sldId="283"/>
        </pc:sldMkLst>
      </pc:sldChg>
      <pc:sldChg chg="addSp delSp modSp new">
        <pc:chgData name="Anna Killius" userId="S::akillius_chesbay.us#ext#@usepa.onmicrosoft.com::3a84d84e-b03c-4590-aee7-a22a0f12f3e4" providerId="AD" clId="Web-{6A524A78-33AB-8A22-112E-D53745BD4373}" dt="2024-02-26T17:17:02.792" v="926"/>
        <pc:sldMkLst>
          <pc:docMk/>
          <pc:sldMk cId="3885178368" sldId="284"/>
        </pc:sldMkLst>
        <pc:spChg chg="del">
          <ac:chgData name="Anna Killius" userId="S::akillius_chesbay.us#ext#@usepa.onmicrosoft.com::3a84d84e-b03c-4590-aee7-a22a0f12f3e4" providerId="AD" clId="Web-{6A524A78-33AB-8A22-112E-D53745BD4373}" dt="2024-02-26T17:17:02.792" v="926"/>
          <ac:spMkLst>
            <pc:docMk/>
            <pc:sldMk cId="3885178368" sldId="284"/>
            <ac:spMk id="3" creationId="{15B2B633-08DB-BCE9-2895-7DC3D017E9A1}"/>
          </ac:spMkLst>
        </pc:spChg>
        <pc:spChg chg="mod">
          <ac:chgData name="Anna Killius" userId="S::akillius_chesbay.us#ext#@usepa.onmicrosoft.com::3a84d84e-b03c-4590-aee7-a22a0f12f3e4" providerId="AD" clId="Web-{6A524A78-33AB-8A22-112E-D53745BD4373}" dt="2024-02-26T16:56:03.192" v="862" actId="20577"/>
          <ac:spMkLst>
            <pc:docMk/>
            <pc:sldMk cId="3885178368" sldId="284"/>
            <ac:spMk id="4" creationId="{0C38BF35-CBF1-F0BF-81DE-74397E4B857E}"/>
          </ac:spMkLst>
        </pc:spChg>
        <pc:picChg chg="add mod ord">
          <ac:chgData name="Anna Killius" userId="S::akillius_chesbay.us#ext#@usepa.onmicrosoft.com::3a84d84e-b03c-4590-aee7-a22a0f12f3e4" providerId="AD" clId="Web-{6A524A78-33AB-8A22-112E-D53745BD4373}" dt="2024-02-26T17:17:02.792" v="926"/>
          <ac:picMkLst>
            <pc:docMk/>
            <pc:sldMk cId="3885178368" sldId="284"/>
            <ac:picMk id="5" creationId="{D7F7579F-F70B-CD2E-4116-E4B1D6D7E30E}"/>
          </ac:picMkLst>
        </pc:picChg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7"/>
        <pc:sldMkLst>
          <pc:docMk/>
          <pc:sldMk cId="4288046848" sldId="284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6"/>
        <pc:sldMkLst>
          <pc:docMk/>
          <pc:sldMk cId="1133042170" sldId="285"/>
        </pc:sldMkLst>
      </pc:sldChg>
      <pc:sldChg chg="del">
        <pc:chgData name="Anna Killius" userId="S::akillius_chesbay.us#ext#@usepa.onmicrosoft.com::3a84d84e-b03c-4590-aee7-a22a0f12f3e4" providerId="AD" clId="Web-{6A524A78-33AB-8A22-112E-D53745BD4373}" dt="2024-02-26T15:52:27.393" v="5"/>
        <pc:sldMkLst>
          <pc:docMk/>
          <pc:sldMk cId="286500058" sldId="286"/>
        </pc:sldMkLst>
      </pc:sldChg>
    </pc:docChg>
  </pc:docChgLst>
  <pc:docChgLst>
    <pc:chgData name="Bell, Douglas" userId="S::bell.douglas@epa.gov::43a400bd-56c5-4645-958e-d1788d26ed75" providerId="AD" clId="Web-{54ED30E2-B16D-AE3A-E2A8-749CF4C7D10E}"/>
    <pc:docChg chg="addSld delSld modSld">
      <pc:chgData name="Bell, Douglas" userId="S::bell.douglas@epa.gov::43a400bd-56c5-4645-958e-d1788d26ed75" providerId="AD" clId="Web-{54ED30E2-B16D-AE3A-E2A8-749CF4C7D10E}" dt="2024-02-26T18:23:08.429" v="4"/>
      <pc:docMkLst>
        <pc:docMk/>
      </pc:docMkLst>
      <pc:sldChg chg="del">
        <pc:chgData name="Bell, Douglas" userId="S::bell.douglas@epa.gov::43a400bd-56c5-4645-958e-d1788d26ed75" providerId="AD" clId="Web-{54ED30E2-B16D-AE3A-E2A8-749CF4C7D10E}" dt="2024-02-26T18:22:53.694" v="3"/>
        <pc:sldMkLst>
          <pc:docMk/>
          <pc:sldMk cId="533971204" sldId="276"/>
        </pc:sldMkLst>
      </pc:sldChg>
      <pc:sldChg chg="modSp add">
        <pc:chgData name="Bell, Douglas" userId="S::bell.douglas@epa.gov::43a400bd-56c5-4645-958e-d1788d26ed75" providerId="AD" clId="Web-{54ED30E2-B16D-AE3A-E2A8-749CF4C7D10E}" dt="2024-02-26T18:23:08.429" v="4"/>
        <pc:sldMkLst>
          <pc:docMk/>
          <pc:sldMk cId="1508857465" sldId="285"/>
        </pc:sldMkLst>
        <pc:spChg chg="mod">
          <ac:chgData name="Bell, Douglas" userId="S::bell.douglas@epa.gov::43a400bd-56c5-4645-958e-d1788d26ed75" providerId="AD" clId="Web-{54ED30E2-B16D-AE3A-E2A8-749CF4C7D10E}" dt="2024-02-26T18:23:08.429" v="4"/>
          <ac:spMkLst>
            <pc:docMk/>
            <pc:sldMk cId="1508857465" sldId="285"/>
            <ac:spMk id="7" creationId="{0599E10B-AA53-A2A5-9579-A3828C1DA09B}"/>
          </ac:spMkLst>
        </pc:spChg>
      </pc:sldChg>
      <pc:sldChg chg="add">
        <pc:chgData name="Bell, Douglas" userId="S::bell.douglas@epa.gov::43a400bd-56c5-4645-958e-d1788d26ed75" providerId="AD" clId="Web-{54ED30E2-B16D-AE3A-E2A8-749CF4C7D10E}" dt="2024-02-26T18:22:48.756" v="1"/>
        <pc:sldMkLst>
          <pc:docMk/>
          <pc:sldMk cId="3258913542" sldId="286"/>
        </pc:sldMkLst>
      </pc:sldChg>
      <pc:sldChg chg="add">
        <pc:chgData name="Bell, Douglas" userId="S::bell.douglas@epa.gov::43a400bd-56c5-4645-958e-d1788d26ed75" providerId="AD" clId="Web-{54ED30E2-B16D-AE3A-E2A8-749CF4C7D10E}" dt="2024-02-26T18:22:48.850" v="2"/>
        <pc:sldMkLst>
          <pc:docMk/>
          <pc:sldMk cId="2753867054" sldId="287"/>
        </pc:sldMkLst>
      </pc:sldChg>
      <pc:sldMasterChg chg="addSldLayout">
        <pc:chgData name="Bell, Douglas" userId="S::bell.douglas@epa.gov::43a400bd-56c5-4645-958e-d1788d26ed75" providerId="AD" clId="Web-{54ED30E2-B16D-AE3A-E2A8-749CF4C7D10E}" dt="2024-02-26T18:22:34.366" v="0"/>
        <pc:sldMasterMkLst>
          <pc:docMk/>
          <pc:sldMasterMk cId="2460954070" sldId="2147483660"/>
        </pc:sldMasterMkLst>
        <pc:sldLayoutChg chg="add">
          <pc:chgData name="Bell, Douglas" userId="S::bell.douglas@epa.gov::43a400bd-56c5-4645-958e-d1788d26ed75" providerId="AD" clId="Web-{54ED30E2-B16D-AE3A-E2A8-749CF4C7D10E}" dt="2024-02-26T18:22:34.366" v="0"/>
          <pc:sldLayoutMkLst>
            <pc:docMk/>
            <pc:sldMasterMk cId="2460954070" sldId="2147483660"/>
            <pc:sldLayoutMk cId="2231230784" sldId="2147483675"/>
          </pc:sldLayoutMkLst>
        </pc:sldLayoutChg>
      </pc:sldMasterChg>
    </pc:docChg>
  </pc:docChgLst>
  <pc:docChgLst>
    <pc:chgData name="Bell, Douglas" userId="43a400bd-56c5-4645-958e-d1788d26ed75" providerId="ADAL" clId="{94223376-176A-4C4E-A49E-D9AD3712BE0B}"/>
    <pc:docChg chg="undo redo custSel addSld delSld modSld">
      <pc:chgData name="Bell, Douglas" userId="43a400bd-56c5-4645-958e-d1788d26ed75" providerId="ADAL" clId="{94223376-176A-4C4E-A49E-D9AD3712BE0B}" dt="2024-02-26T19:49:44.373" v="501" actId="931"/>
      <pc:docMkLst>
        <pc:docMk/>
      </pc:docMkLst>
      <pc:sldChg chg="addSp delSp modSp add mod">
        <pc:chgData name="Bell, Douglas" userId="43a400bd-56c5-4645-958e-d1788d26ed75" providerId="ADAL" clId="{94223376-176A-4C4E-A49E-D9AD3712BE0B}" dt="2024-02-26T19:31:58.660" v="160" actId="20577"/>
        <pc:sldMkLst>
          <pc:docMk/>
          <pc:sldMk cId="947269263" sldId="259"/>
        </pc:sldMkLst>
        <pc:spChg chg="add del mod">
          <ac:chgData name="Bell, Douglas" userId="43a400bd-56c5-4645-958e-d1788d26ed75" providerId="ADAL" clId="{94223376-176A-4C4E-A49E-D9AD3712BE0B}" dt="2024-02-26T19:28:58.662" v="50"/>
          <ac:spMkLst>
            <pc:docMk/>
            <pc:sldMk cId="947269263" sldId="259"/>
            <ac:spMk id="3" creationId="{D0B47BCF-CA59-1690-6808-7021614AA92B}"/>
          </ac:spMkLst>
        </pc:spChg>
        <pc:spChg chg="del">
          <ac:chgData name="Bell, Douglas" userId="43a400bd-56c5-4645-958e-d1788d26ed75" providerId="ADAL" clId="{94223376-176A-4C4E-A49E-D9AD3712BE0B}" dt="2024-02-26T19:28:13.194" v="42" actId="478"/>
          <ac:spMkLst>
            <pc:docMk/>
            <pc:sldMk cId="947269263" sldId="259"/>
            <ac:spMk id="4" creationId="{EEADC406-A776-9308-4B7B-45214F4E774F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5" creationId="{C3FB633B-6C8E-3CA7-968D-6797C8E3A778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6" creationId="{01A7F653-2191-2652-A3CF-0696D4078386}"/>
          </ac:spMkLst>
        </pc:spChg>
        <pc:spChg chg="add mod">
          <ac:chgData name="Bell, Douglas" userId="43a400bd-56c5-4645-958e-d1788d26ed75" providerId="ADAL" clId="{94223376-176A-4C4E-A49E-D9AD3712BE0B}" dt="2024-02-26T19:29:51.269" v="103" actId="1076"/>
          <ac:spMkLst>
            <pc:docMk/>
            <pc:sldMk cId="947269263" sldId="259"/>
            <ac:spMk id="7" creationId="{8DFF1E89-7A63-1AA8-0FD8-E27F14E4BE30}"/>
          </ac:spMkLst>
        </pc:spChg>
        <pc:spChg chg="add mod ord">
          <ac:chgData name="Bell, Douglas" userId="43a400bd-56c5-4645-958e-d1788d26ed75" providerId="ADAL" clId="{94223376-176A-4C4E-A49E-D9AD3712BE0B}" dt="2024-02-26T19:30:28.254" v="122" actId="1076"/>
          <ac:spMkLst>
            <pc:docMk/>
            <pc:sldMk cId="947269263" sldId="259"/>
            <ac:spMk id="9" creationId="{BB834911-4F1C-2EA0-2C7F-EE39D33DD66E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15" creationId="{F62585AD-8DD4-235D-448E-2DE2C16784FB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17" creationId="{D0C8E592-D074-2870-BA59-41DEE0FFC969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18" creationId="{12871F7E-83DE-230C-0310-9C03F4AB168C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19" creationId="{6ED0F53B-A531-6874-663E-4BE10FE5FE63}"/>
          </ac:spMkLst>
        </pc:spChg>
        <pc:spChg chg="mod">
          <ac:chgData name="Bell, Douglas" userId="43a400bd-56c5-4645-958e-d1788d26ed75" providerId="ADAL" clId="{94223376-176A-4C4E-A49E-D9AD3712BE0B}" dt="2024-02-26T19:28:37.742" v="47" actId="1076"/>
          <ac:spMkLst>
            <pc:docMk/>
            <pc:sldMk cId="947269263" sldId="259"/>
            <ac:spMk id="20" creationId="{DB6D10AF-D1A6-ED0A-0983-D59826334277}"/>
          </ac:spMkLst>
        </pc:spChg>
        <pc:spChg chg="del">
          <ac:chgData name="Bell, Douglas" userId="43a400bd-56c5-4645-958e-d1788d26ed75" providerId="ADAL" clId="{94223376-176A-4C4E-A49E-D9AD3712BE0B}" dt="2024-02-26T19:28:13.194" v="42" actId="478"/>
          <ac:spMkLst>
            <pc:docMk/>
            <pc:sldMk cId="947269263" sldId="259"/>
            <ac:spMk id="27" creationId="{EF4A2CFE-1213-5EA5-FF09-DB609F33D647}"/>
          </ac:spMkLst>
        </pc:spChg>
        <pc:spChg chg="del">
          <ac:chgData name="Bell, Douglas" userId="43a400bd-56c5-4645-958e-d1788d26ed75" providerId="ADAL" clId="{94223376-176A-4C4E-A49E-D9AD3712BE0B}" dt="2024-02-26T19:28:13.194" v="42" actId="478"/>
          <ac:spMkLst>
            <pc:docMk/>
            <pc:sldMk cId="947269263" sldId="259"/>
            <ac:spMk id="28" creationId="{3AA1A48E-6E4E-BCE2-F983-200F84A3B531}"/>
          </ac:spMkLst>
        </pc:spChg>
        <pc:spChg chg="del">
          <ac:chgData name="Bell, Douglas" userId="43a400bd-56c5-4645-958e-d1788d26ed75" providerId="ADAL" clId="{94223376-176A-4C4E-A49E-D9AD3712BE0B}" dt="2024-02-26T19:28:13.194" v="42" actId="478"/>
          <ac:spMkLst>
            <pc:docMk/>
            <pc:sldMk cId="947269263" sldId="259"/>
            <ac:spMk id="29" creationId="{3CC1779C-1C34-94B3-3CA4-00CE62B3D861}"/>
          </ac:spMkLst>
        </pc:spChg>
        <pc:spChg chg="del">
          <ac:chgData name="Bell, Douglas" userId="43a400bd-56c5-4645-958e-d1788d26ed75" providerId="ADAL" clId="{94223376-176A-4C4E-A49E-D9AD3712BE0B}" dt="2024-02-26T19:28:13.194" v="42" actId="478"/>
          <ac:spMkLst>
            <pc:docMk/>
            <pc:sldMk cId="947269263" sldId="259"/>
            <ac:spMk id="30" creationId="{2F0665E8-662D-96C0-6BC2-B82DEC32477E}"/>
          </ac:spMkLst>
        </pc:spChg>
        <pc:spChg chg="del">
          <ac:chgData name="Bell, Douglas" userId="43a400bd-56c5-4645-958e-d1788d26ed75" providerId="ADAL" clId="{94223376-176A-4C4E-A49E-D9AD3712BE0B}" dt="2024-02-26T19:28:13.194" v="42" actId="478"/>
          <ac:spMkLst>
            <pc:docMk/>
            <pc:sldMk cId="947269263" sldId="259"/>
            <ac:spMk id="31" creationId="{D22A96BC-530E-9D67-CDE3-A707C754A584}"/>
          </ac:spMkLst>
        </pc:spChg>
        <pc:spChg chg="del">
          <ac:chgData name="Bell, Douglas" userId="43a400bd-56c5-4645-958e-d1788d26ed75" providerId="ADAL" clId="{94223376-176A-4C4E-A49E-D9AD3712BE0B}" dt="2024-02-26T19:28:08.842" v="40" actId="478"/>
          <ac:spMkLst>
            <pc:docMk/>
            <pc:sldMk cId="947269263" sldId="259"/>
            <ac:spMk id="33" creationId="{483CDAAF-7F55-9AD2-F721-121ADD73C7EA}"/>
          </ac:spMkLst>
        </pc:spChg>
        <pc:spChg chg="mod">
          <ac:chgData name="Bell, Douglas" userId="43a400bd-56c5-4645-958e-d1788d26ed75" providerId="ADAL" clId="{94223376-176A-4C4E-A49E-D9AD3712BE0B}" dt="2024-02-26T19:31:58.660" v="160" actId="20577"/>
          <ac:spMkLst>
            <pc:docMk/>
            <pc:sldMk cId="947269263" sldId="259"/>
            <ac:spMk id="35" creationId="{815B29FA-DF46-1F3E-CDD2-442F3903E0D4}"/>
          </ac:spMkLst>
        </pc:spChg>
        <pc:spChg chg="del">
          <ac:chgData name="Bell, Douglas" userId="43a400bd-56c5-4645-958e-d1788d26ed75" providerId="ADAL" clId="{94223376-176A-4C4E-A49E-D9AD3712BE0B}" dt="2024-02-26T19:28:10.857" v="41" actId="478"/>
          <ac:spMkLst>
            <pc:docMk/>
            <pc:sldMk cId="947269263" sldId="259"/>
            <ac:spMk id="37" creationId="{1DCAA870-514C-93C1-1FE9-2A63896C6642}"/>
          </ac:spMkLst>
        </pc:spChg>
        <pc:spChg chg="mod">
          <ac:chgData name="Bell, Douglas" userId="43a400bd-56c5-4645-958e-d1788d26ed75" providerId="ADAL" clId="{94223376-176A-4C4E-A49E-D9AD3712BE0B}" dt="2024-02-26T19:30:41.221" v="129" actId="14100"/>
          <ac:spMkLst>
            <pc:docMk/>
            <pc:sldMk cId="947269263" sldId="259"/>
            <ac:spMk id="38" creationId="{E70EEBAE-78A2-885A-96A5-2A3C156B19F8}"/>
          </ac:spMkLst>
        </pc:spChg>
        <pc:picChg chg="mod">
          <ac:chgData name="Bell, Douglas" userId="43a400bd-56c5-4645-958e-d1788d26ed75" providerId="ADAL" clId="{94223376-176A-4C4E-A49E-D9AD3712BE0B}" dt="2024-02-26T19:28:37.742" v="47" actId="1076"/>
          <ac:picMkLst>
            <pc:docMk/>
            <pc:sldMk cId="947269263" sldId="259"/>
            <ac:picMk id="11" creationId="{AE36F2F6-3CCE-1944-601D-581691393459}"/>
          </ac:picMkLst>
        </pc:picChg>
        <pc:picChg chg="mod">
          <ac:chgData name="Bell, Douglas" userId="43a400bd-56c5-4645-958e-d1788d26ed75" providerId="ADAL" clId="{94223376-176A-4C4E-A49E-D9AD3712BE0B}" dt="2024-02-26T19:28:37.742" v="47" actId="1076"/>
          <ac:picMkLst>
            <pc:docMk/>
            <pc:sldMk cId="947269263" sldId="259"/>
            <ac:picMk id="12" creationId="{507E6111-143B-32ED-EB55-813D54B3A42E}"/>
          </ac:picMkLst>
        </pc:picChg>
        <pc:picChg chg="mod">
          <ac:chgData name="Bell, Douglas" userId="43a400bd-56c5-4645-958e-d1788d26ed75" providerId="ADAL" clId="{94223376-176A-4C4E-A49E-D9AD3712BE0B}" dt="2024-02-26T19:28:37.742" v="47" actId="1076"/>
          <ac:picMkLst>
            <pc:docMk/>
            <pc:sldMk cId="947269263" sldId="259"/>
            <ac:picMk id="13" creationId="{AF62C4AA-0373-3D5E-C9CB-B67CEB1DB027}"/>
          </ac:picMkLst>
        </pc:picChg>
        <pc:picChg chg="mod">
          <ac:chgData name="Bell, Douglas" userId="43a400bd-56c5-4645-958e-d1788d26ed75" providerId="ADAL" clId="{94223376-176A-4C4E-A49E-D9AD3712BE0B}" dt="2024-02-26T19:28:37.742" v="47" actId="1076"/>
          <ac:picMkLst>
            <pc:docMk/>
            <pc:sldMk cId="947269263" sldId="259"/>
            <ac:picMk id="14" creationId="{151D37B5-A064-B661-19D7-724E90FA8523}"/>
          </ac:picMkLst>
        </pc:picChg>
        <pc:picChg chg="mod">
          <ac:chgData name="Bell, Douglas" userId="43a400bd-56c5-4645-958e-d1788d26ed75" providerId="ADAL" clId="{94223376-176A-4C4E-A49E-D9AD3712BE0B}" dt="2024-02-26T19:28:37.742" v="47" actId="1076"/>
          <ac:picMkLst>
            <pc:docMk/>
            <pc:sldMk cId="947269263" sldId="259"/>
            <ac:picMk id="16" creationId="{29C17BDC-CF39-E541-FF71-290322139992}"/>
          </ac:picMkLst>
        </pc:picChg>
        <pc:picChg chg="del">
          <ac:chgData name="Bell, Douglas" userId="43a400bd-56c5-4645-958e-d1788d26ed75" providerId="ADAL" clId="{94223376-176A-4C4E-A49E-D9AD3712BE0B}" dt="2024-02-26T19:28:13.194" v="42" actId="478"/>
          <ac:picMkLst>
            <pc:docMk/>
            <pc:sldMk cId="947269263" sldId="259"/>
            <ac:picMk id="22" creationId="{0B2D698D-C487-73B5-3FD8-1D4B19DF4175}"/>
          </ac:picMkLst>
        </pc:picChg>
        <pc:picChg chg="del">
          <ac:chgData name="Bell, Douglas" userId="43a400bd-56c5-4645-958e-d1788d26ed75" providerId="ADAL" clId="{94223376-176A-4C4E-A49E-D9AD3712BE0B}" dt="2024-02-26T19:28:13.194" v="42" actId="478"/>
          <ac:picMkLst>
            <pc:docMk/>
            <pc:sldMk cId="947269263" sldId="259"/>
            <ac:picMk id="23" creationId="{F491019A-9028-D79A-7522-B10C648A176D}"/>
          </ac:picMkLst>
        </pc:picChg>
        <pc:picChg chg="del">
          <ac:chgData name="Bell, Douglas" userId="43a400bd-56c5-4645-958e-d1788d26ed75" providerId="ADAL" clId="{94223376-176A-4C4E-A49E-D9AD3712BE0B}" dt="2024-02-26T19:28:13.194" v="42" actId="478"/>
          <ac:picMkLst>
            <pc:docMk/>
            <pc:sldMk cId="947269263" sldId="259"/>
            <ac:picMk id="24" creationId="{B9FC02B7-A9EC-9D4C-DC68-A86EEA517D3B}"/>
          </ac:picMkLst>
        </pc:picChg>
        <pc:picChg chg="del">
          <ac:chgData name="Bell, Douglas" userId="43a400bd-56c5-4645-958e-d1788d26ed75" providerId="ADAL" clId="{94223376-176A-4C4E-A49E-D9AD3712BE0B}" dt="2024-02-26T19:28:13.194" v="42" actId="478"/>
          <ac:picMkLst>
            <pc:docMk/>
            <pc:sldMk cId="947269263" sldId="259"/>
            <ac:picMk id="25" creationId="{F266D1DC-D778-6842-8FF7-7785842F7F54}"/>
          </ac:picMkLst>
        </pc:picChg>
        <pc:picChg chg="del">
          <ac:chgData name="Bell, Douglas" userId="43a400bd-56c5-4645-958e-d1788d26ed75" providerId="ADAL" clId="{94223376-176A-4C4E-A49E-D9AD3712BE0B}" dt="2024-02-26T19:28:13.194" v="42" actId="478"/>
          <ac:picMkLst>
            <pc:docMk/>
            <pc:sldMk cId="947269263" sldId="259"/>
            <ac:picMk id="26" creationId="{1AE89897-CE1C-2532-5B05-9AFF4AC127DF}"/>
          </ac:picMkLst>
        </pc:picChg>
        <pc:cxnChg chg="mod">
          <ac:chgData name="Bell, Douglas" userId="43a400bd-56c5-4645-958e-d1788d26ed75" providerId="ADAL" clId="{94223376-176A-4C4E-A49E-D9AD3712BE0B}" dt="2024-02-26T19:28:37.742" v="47" actId="1076"/>
          <ac:cxnSpMkLst>
            <pc:docMk/>
            <pc:sldMk cId="947269263" sldId="259"/>
            <ac:cxnSpMk id="8" creationId="{6DE3FE4C-43D2-C199-083B-13F095F33F5E}"/>
          </ac:cxnSpMkLst>
        </pc:cxnChg>
        <pc:cxnChg chg="mod">
          <ac:chgData name="Bell, Douglas" userId="43a400bd-56c5-4645-958e-d1788d26ed75" providerId="ADAL" clId="{94223376-176A-4C4E-A49E-D9AD3712BE0B}" dt="2024-02-26T19:28:37.742" v="47" actId="1076"/>
          <ac:cxnSpMkLst>
            <pc:docMk/>
            <pc:sldMk cId="947269263" sldId="259"/>
            <ac:cxnSpMk id="10" creationId="{3191280F-85DF-E5AF-EEE7-B42C27F58295}"/>
          </ac:cxnSpMkLst>
        </pc:cxnChg>
      </pc:sldChg>
      <pc:sldChg chg="addSp del mod">
        <pc:chgData name="Bell, Douglas" userId="43a400bd-56c5-4645-958e-d1788d26ed75" providerId="ADAL" clId="{94223376-176A-4C4E-A49E-D9AD3712BE0B}" dt="2024-02-26T19:18:38.146" v="1" actId="47"/>
        <pc:sldMkLst>
          <pc:docMk/>
          <pc:sldMk cId="1987654120" sldId="262"/>
        </pc:sldMkLst>
        <pc:spChg chg="add">
          <ac:chgData name="Bell, Douglas" userId="43a400bd-56c5-4645-958e-d1788d26ed75" providerId="ADAL" clId="{94223376-176A-4C4E-A49E-D9AD3712BE0B}" dt="2024-02-26T19:18:11.987" v="0" actId="22"/>
          <ac:spMkLst>
            <pc:docMk/>
            <pc:sldMk cId="1987654120" sldId="262"/>
            <ac:spMk id="6" creationId="{220C7DE5-27FC-C19D-9000-8F77DEE92EBD}"/>
          </ac:spMkLst>
        </pc:spChg>
      </pc:sldChg>
      <pc:sldChg chg="delSp mod">
        <pc:chgData name="Bell, Douglas" userId="43a400bd-56c5-4645-958e-d1788d26ed75" providerId="ADAL" clId="{94223376-176A-4C4E-A49E-D9AD3712BE0B}" dt="2024-02-26T19:23:13.720" v="24" actId="478"/>
        <pc:sldMkLst>
          <pc:docMk/>
          <pc:sldMk cId="3885178368" sldId="284"/>
        </pc:sldMkLst>
        <pc:spChg chg="del">
          <ac:chgData name="Bell, Douglas" userId="43a400bd-56c5-4645-958e-d1788d26ed75" providerId="ADAL" clId="{94223376-176A-4C4E-A49E-D9AD3712BE0B}" dt="2024-02-26T19:23:13.720" v="24" actId="478"/>
          <ac:spMkLst>
            <pc:docMk/>
            <pc:sldMk cId="3885178368" sldId="284"/>
            <ac:spMk id="2" creationId="{7BE3B0A7-54FF-177A-C38C-259D79199F55}"/>
          </ac:spMkLst>
        </pc:spChg>
      </pc:sldChg>
      <pc:sldChg chg="modSp mod">
        <pc:chgData name="Bell, Douglas" userId="43a400bd-56c5-4645-958e-d1788d26ed75" providerId="ADAL" clId="{94223376-176A-4C4E-A49E-D9AD3712BE0B}" dt="2024-02-26T19:19:49.779" v="8" actId="208"/>
        <pc:sldMkLst>
          <pc:docMk/>
          <pc:sldMk cId="1508857465" sldId="285"/>
        </pc:sldMkLst>
        <pc:spChg chg="mod">
          <ac:chgData name="Bell, Douglas" userId="43a400bd-56c5-4645-958e-d1788d26ed75" providerId="ADAL" clId="{94223376-176A-4C4E-A49E-D9AD3712BE0B}" dt="2024-02-26T19:19:49.779" v="8" actId="208"/>
          <ac:spMkLst>
            <pc:docMk/>
            <pc:sldMk cId="1508857465" sldId="285"/>
            <ac:spMk id="7" creationId="{0599E10B-AA53-A2A5-9579-A3828C1DA09B}"/>
          </ac:spMkLst>
        </pc:spChg>
      </pc:sldChg>
      <pc:sldChg chg="modSp mod">
        <pc:chgData name="Bell, Douglas" userId="43a400bd-56c5-4645-958e-d1788d26ed75" providerId="ADAL" clId="{94223376-176A-4C4E-A49E-D9AD3712BE0B}" dt="2024-02-26T19:20:55.759" v="20" actId="14100"/>
        <pc:sldMkLst>
          <pc:docMk/>
          <pc:sldMk cId="3258913542" sldId="286"/>
        </pc:sldMkLst>
        <pc:spChg chg="mod">
          <ac:chgData name="Bell, Douglas" userId="43a400bd-56c5-4645-958e-d1788d26ed75" providerId="ADAL" clId="{94223376-176A-4C4E-A49E-D9AD3712BE0B}" dt="2024-02-26T19:20:52.984" v="19" actId="1076"/>
          <ac:spMkLst>
            <pc:docMk/>
            <pc:sldMk cId="3258913542" sldId="286"/>
            <ac:spMk id="3" creationId="{6D39BBBA-3090-AF37-A447-D232CF445060}"/>
          </ac:spMkLst>
        </pc:spChg>
        <pc:spChg chg="mod">
          <ac:chgData name="Bell, Douglas" userId="43a400bd-56c5-4645-958e-d1788d26ed75" providerId="ADAL" clId="{94223376-176A-4C4E-A49E-D9AD3712BE0B}" dt="2024-02-26T19:20:55.759" v="20" actId="14100"/>
          <ac:spMkLst>
            <pc:docMk/>
            <pc:sldMk cId="3258913542" sldId="286"/>
            <ac:spMk id="7" creationId="{0599E10B-AA53-A2A5-9579-A3828C1DA09B}"/>
          </ac:spMkLst>
        </pc:sp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9" creationId="{4A3F9D09-A08C-F14A-03E8-6D567F386477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1" creationId="{C0D6D739-34AA-B851-CBE6-E4A954055107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2" creationId="{D132BD80-D419-D5E1-F258-18E315B55883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3" creationId="{0591B0C3-8774-BBC2-91E2-CCF6E6745DB0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4" creationId="{6AC2D134-01F4-E7DA-D1DB-32885EB25C37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5" creationId="{41073C7C-1B46-9492-24AF-B8FFB1FBB055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6" creationId="{F9FEE2D7-7135-3D87-C7C5-DF1163CFCF6F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7" creationId="{6CD7D27C-6C44-E4B3-3261-7B98CFA5DE3B}"/>
          </ac:cxnSpMkLst>
        </pc:cxnChg>
        <pc:cxnChg chg="mod">
          <ac:chgData name="Bell, Douglas" userId="43a400bd-56c5-4645-958e-d1788d26ed75" providerId="ADAL" clId="{94223376-176A-4C4E-A49E-D9AD3712BE0B}" dt="2024-02-26T19:20:28.765" v="12" actId="693"/>
          <ac:cxnSpMkLst>
            <pc:docMk/>
            <pc:sldMk cId="3258913542" sldId="286"/>
            <ac:cxnSpMk id="18" creationId="{4F7317DC-322E-2769-4116-AC2B8C215E2C}"/>
          </ac:cxnSpMkLst>
        </pc:cxnChg>
      </pc:sldChg>
      <pc:sldChg chg="modSp mod">
        <pc:chgData name="Bell, Douglas" userId="43a400bd-56c5-4645-958e-d1788d26ed75" providerId="ADAL" clId="{94223376-176A-4C4E-A49E-D9AD3712BE0B}" dt="2024-02-26T19:21:54.989" v="22" actId="14100"/>
        <pc:sldMkLst>
          <pc:docMk/>
          <pc:sldMk cId="2753867054" sldId="287"/>
        </pc:sldMkLst>
        <pc:spChg chg="mod">
          <ac:chgData name="Bell, Douglas" userId="43a400bd-56c5-4645-958e-d1788d26ed75" providerId="ADAL" clId="{94223376-176A-4C4E-A49E-D9AD3712BE0B}" dt="2024-02-26T19:21:54.989" v="22" actId="14100"/>
          <ac:spMkLst>
            <pc:docMk/>
            <pc:sldMk cId="2753867054" sldId="287"/>
            <ac:spMk id="7" creationId="{0599E10B-AA53-A2A5-9579-A3828C1DA09B}"/>
          </ac:spMkLst>
        </pc:spChg>
      </pc:sldChg>
      <pc:sldChg chg="delSp new del mod">
        <pc:chgData name="Bell, Douglas" userId="43a400bd-56c5-4645-958e-d1788d26ed75" providerId="ADAL" clId="{94223376-176A-4C4E-A49E-D9AD3712BE0B}" dt="2024-02-26T19:26:39.438" v="29" actId="47"/>
        <pc:sldMkLst>
          <pc:docMk/>
          <pc:sldMk cId="1151403502" sldId="346"/>
        </pc:sldMkLst>
        <pc:spChg chg="del">
          <ac:chgData name="Bell, Douglas" userId="43a400bd-56c5-4645-958e-d1788d26ed75" providerId="ADAL" clId="{94223376-176A-4C4E-A49E-D9AD3712BE0B}" dt="2024-02-26T19:26:11.953" v="27" actId="478"/>
          <ac:spMkLst>
            <pc:docMk/>
            <pc:sldMk cId="1151403502" sldId="346"/>
            <ac:spMk id="2" creationId="{AA3BA924-F917-3DE4-DF79-AFA407AFE75B}"/>
          </ac:spMkLst>
        </pc:spChg>
        <pc:spChg chg="del">
          <ac:chgData name="Bell, Douglas" userId="43a400bd-56c5-4645-958e-d1788d26ed75" providerId="ADAL" clId="{94223376-176A-4C4E-A49E-D9AD3712BE0B}" dt="2024-02-26T19:26:09.758" v="25" actId="478"/>
          <ac:spMkLst>
            <pc:docMk/>
            <pc:sldMk cId="1151403502" sldId="346"/>
            <ac:spMk id="3" creationId="{0A4003AA-7C79-9C94-D8A1-199933B97D2C}"/>
          </ac:spMkLst>
        </pc:spChg>
        <pc:spChg chg="del">
          <ac:chgData name="Bell, Douglas" userId="43a400bd-56c5-4645-958e-d1788d26ed75" providerId="ADAL" clId="{94223376-176A-4C4E-A49E-D9AD3712BE0B}" dt="2024-02-26T19:26:11.336" v="26" actId="478"/>
          <ac:spMkLst>
            <pc:docMk/>
            <pc:sldMk cId="1151403502" sldId="346"/>
            <ac:spMk id="4" creationId="{2C7E142D-ED9C-F2AB-53FE-BCF2A0F25D17}"/>
          </ac:spMkLst>
        </pc:spChg>
      </pc:sldChg>
      <pc:sldChg chg="addSp delSp modSp add mod">
        <pc:chgData name="Bell, Douglas" userId="43a400bd-56c5-4645-958e-d1788d26ed75" providerId="ADAL" clId="{94223376-176A-4C4E-A49E-D9AD3712BE0B}" dt="2024-02-26T19:46:16.090" v="500" actId="1076"/>
        <pc:sldMkLst>
          <pc:docMk/>
          <pc:sldMk cId="1502366897" sldId="346"/>
        </pc:sldMkLst>
        <pc:spChg chg="del">
          <ac:chgData name="Bell, Douglas" userId="43a400bd-56c5-4645-958e-d1788d26ed75" providerId="ADAL" clId="{94223376-176A-4C4E-A49E-D9AD3712BE0B}" dt="2024-02-26T19:27:30.996" v="34" actId="478"/>
          <ac:spMkLst>
            <pc:docMk/>
            <pc:sldMk cId="1502366897" sldId="346"/>
            <ac:spMk id="2" creationId="{614BF9BF-8898-E639-3FA8-9552E637D841}"/>
          </ac:spMkLst>
        </pc:spChg>
        <pc:spChg chg="mod">
          <ac:chgData name="Bell, Douglas" userId="43a400bd-56c5-4645-958e-d1788d26ed75" providerId="ADAL" clId="{94223376-176A-4C4E-A49E-D9AD3712BE0B}" dt="2024-02-26T19:27:42.756" v="36" actId="1076"/>
          <ac:spMkLst>
            <pc:docMk/>
            <pc:sldMk cId="1502366897" sldId="346"/>
            <ac:spMk id="4" creationId="{EEADC406-A776-9308-4B7B-45214F4E774F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5" creationId="{C3FB633B-6C8E-3CA7-968D-6797C8E3A778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6" creationId="{01A7F653-2191-2652-A3CF-0696D4078386}"/>
          </ac:spMkLst>
        </pc:spChg>
        <pc:spChg chg="add del mod">
          <ac:chgData name="Bell, Douglas" userId="43a400bd-56c5-4645-958e-d1788d26ed75" providerId="ADAL" clId="{94223376-176A-4C4E-A49E-D9AD3712BE0B}" dt="2024-02-26T19:27:32.448" v="35" actId="478"/>
          <ac:spMkLst>
            <pc:docMk/>
            <pc:sldMk cId="1502366897" sldId="346"/>
            <ac:spMk id="7" creationId="{48923FB1-6C31-E044-6467-D3BD437991DD}"/>
          </ac:spMkLst>
        </pc:spChg>
        <pc:spChg chg="add mod">
          <ac:chgData name="Bell, Douglas" userId="43a400bd-56c5-4645-958e-d1788d26ed75" providerId="ADAL" clId="{94223376-176A-4C4E-A49E-D9AD3712BE0B}" dt="2024-02-26T19:35:31.282" v="411" actId="1076"/>
          <ac:spMkLst>
            <pc:docMk/>
            <pc:sldMk cId="1502366897" sldId="346"/>
            <ac:spMk id="9" creationId="{456A6280-237F-0FF5-0194-1FD4A5C25217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15" creationId="{F62585AD-8DD4-235D-448E-2DE2C16784FB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17" creationId="{D0C8E592-D074-2870-BA59-41DEE0FFC969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18" creationId="{12871F7E-83DE-230C-0310-9C03F4AB168C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19" creationId="{6ED0F53B-A531-6874-663E-4BE10FE5FE63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20" creationId="{DB6D10AF-D1A6-ED0A-0983-D59826334277}"/>
          </ac:spMkLst>
        </pc:spChg>
        <pc:spChg chg="add mod">
          <ac:chgData name="Bell, Douglas" userId="43a400bd-56c5-4645-958e-d1788d26ed75" providerId="ADAL" clId="{94223376-176A-4C4E-A49E-D9AD3712BE0B}" dt="2024-02-26T19:33:03.813" v="282" actId="122"/>
          <ac:spMkLst>
            <pc:docMk/>
            <pc:sldMk cId="1502366897" sldId="346"/>
            <ac:spMk id="21" creationId="{52C99AA7-3B99-CCEC-C107-23F9DDB6094E}"/>
          </ac:spMkLst>
        </pc:spChg>
        <pc:spChg chg="mod">
          <ac:chgData name="Bell, Douglas" userId="43a400bd-56c5-4645-958e-d1788d26ed75" providerId="ADAL" clId="{94223376-176A-4C4E-A49E-D9AD3712BE0B}" dt="2024-02-26T19:27:54.222" v="38" actId="1076"/>
          <ac:spMkLst>
            <pc:docMk/>
            <pc:sldMk cId="1502366897" sldId="346"/>
            <ac:spMk id="27" creationId="{EF4A2CFE-1213-5EA5-FF09-DB609F33D647}"/>
          </ac:spMkLst>
        </pc:spChg>
        <pc:spChg chg="mod">
          <ac:chgData name="Bell, Douglas" userId="43a400bd-56c5-4645-958e-d1788d26ed75" providerId="ADAL" clId="{94223376-176A-4C4E-A49E-D9AD3712BE0B}" dt="2024-02-26T19:27:54.222" v="38" actId="1076"/>
          <ac:spMkLst>
            <pc:docMk/>
            <pc:sldMk cId="1502366897" sldId="346"/>
            <ac:spMk id="28" creationId="{3AA1A48E-6E4E-BCE2-F983-200F84A3B531}"/>
          </ac:spMkLst>
        </pc:spChg>
        <pc:spChg chg="mod">
          <ac:chgData name="Bell, Douglas" userId="43a400bd-56c5-4645-958e-d1788d26ed75" providerId="ADAL" clId="{94223376-176A-4C4E-A49E-D9AD3712BE0B}" dt="2024-02-26T19:27:54.222" v="38" actId="1076"/>
          <ac:spMkLst>
            <pc:docMk/>
            <pc:sldMk cId="1502366897" sldId="346"/>
            <ac:spMk id="29" creationId="{3CC1779C-1C34-94B3-3CA4-00CE62B3D861}"/>
          </ac:spMkLst>
        </pc:spChg>
        <pc:spChg chg="mod">
          <ac:chgData name="Bell, Douglas" userId="43a400bd-56c5-4645-958e-d1788d26ed75" providerId="ADAL" clId="{94223376-176A-4C4E-A49E-D9AD3712BE0B}" dt="2024-02-26T19:27:54.222" v="38" actId="1076"/>
          <ac:spMkLst>
            <pc:docMk/>
            <pc:sldMk cId="1502366897" sldId="346"/>
            <ac:spMk id="30" creationId="{2F0665E8-662D-96C0-6BC2-B82DEC32477E}"/>
          </ac:spMkLst>
        </pc:spChg>
        <pc:spChg chg="mod">
          <ac:chgData name="Bell, Douglas" userId="43a400bd-56c5-4645-958e-d1788d26ed75" providerId="ADAL" clId="{94223376-176A-4C4E-A49E-D9AD3712BE0B}" dt="2024-02-26T19:27:54.222" v="38" actId="1076"/>
          <ac:spMkLst>
            <pc:docMk/>
            <pc:sldMk cId="1502366897" sldId="346"/>
            <ac:spMk id="31" creationId="{D22A96BC-530E-9D67-CDE3-A707C754A584}"/>
          </ac:spMkLst>
        </pc:spChg>
        <pc:spChg chg="del mod">
          <ac:chgData name="Bell, Douglas" userId="43a400bd-56c5-4645-958e-d1788d26ed75" providerId="ADAL" clId="{94223376-176A-4C4E-A49E-D9AD3712BE0B}" dt="2024-02-26T19:27:44.990" v="37" actId="478"/>
          <ac:spMkLst>
            <pc:docMk/>
            <pc:sldMk cId="1502366897" sldId="346"/>
            <ac:spMk id="33" creationId="{483CDAAF-7F55-9AD2-F721-121ADD73C7EA}"/>
          </ac:spMkLst>
        </pc:spChg>
        <pc:spChg chg="add mod">
          <ac:chgData name="Bell, Douglas" userId="43a400bd-56c5-4645-958e-d1788d26ed75" providerId="ADAL" clId="{94223376-176A-4C4E-A49E-D9AD3712BE0B}" dt="2024-02-26T19:46:16.090" v="500" actId="1076"/>
          <ac:spMkLst>
            <pc:docMk/>
            <pc:sldMk cId="1502366897" sldId="346"/>
            <ac:spMk id="34" creationId="{80907E1C-066C-CC13-9C50-3B5265ECE7BB}"/>
          </ac:spMkLst>
        </pc:spChg>
        <pc:spChg chg="del">
          <ac:chgData name="Bell, Douglas" userId="43a400bd-56c5-4645-958e-d1788d26ed75" providerId="ADAL" clId="{94223376-176A-4C4E-A49E-D9AD3712BE0B}" dt="2024-02-26T19:27:25.504" v="32" actId="478"/>
          <ac:spMkLst>
            <pc:docMk/>
            <pc:sldMk cId="1502366897" sldId="346"/>
            <ac:spMk id="35" creationId="{815B29FA-DF46-1F3E-CDD2-442F3903E0D4}"/>
          </ac:spMkLst>
        </pc:spChg>
        <pc:spChg chg="mod">
          <ac:chgData name="Bell, Douglas" userId="43a400bd-56c5-4645-958e-d1788d26ed75" providerId="ADAL" clId="{94223376-176A-4C4E-A49E-D9AD3712BE0B}" dt="2024-02-26T19:33:53.585" v="288" actId="1076"/>
          <ac:spMkLst>
            <pc:docMk/>
            <pc:sldMk cId="1502366897" sldId="346"/>
            <ac:spMk id="37" creationId="{1DCAA870-514C-93C1-1FE9-2A63896C6642}"/>
          </ac:spMkLst>
        </pc:spChg>
        <pc:spChg chg="del">
          <ac:chgData name="Bell, Douglas" userId="43a400bd-56c5-4645-958e-d1788d26ed75" providerId="ADAL" clId="{94223376-176A-4C4E-A49E-D9AD3712BE0B}" dt="2024-02-26T19:27:23.389" v="31" actId="478"/>
          <ac:spMkLst>
            <pc:docMk/>
            <pc:sldMk cId="1502366897" sldId="346"/>
            <ac:spMk id="38" creationId="{E70EEBAE-78A2-885A-96A5-2A3C156B19F8}"/>
          </ac:spMkLst>
        </pc:spChg>
        <pc:picChg chg="del">
          <ac:chgData name="Bell, Douglas" userId="43a400bd-56c5-4645-958e-d1788d26ed75" providerId="ADAL" clId="{94223376-176A-4C4E-A49E-D9AD3712BE0B}" dt="2024-02-26T19:27:25.504" v="32" actId="478"/>
          <ac:picMkLst>
            <pc:docMk/>
            <pc:sldMk cId="1502366897" sldId="346"/>
            <ac:picMk id="11" creationId="{AE36F2F6-3CCE-1944-601D-581691393459}"/>
          </ac:picMkLst>
        </pc:picChg>
        <pc:picChg chg="del">
          <ac:chgData name="Bell, Douglas" userId="43a400bd-56c5-4645-958e-d1788d26ed75" providerId="ADAL" clId="{94223376-176A-4C4E-A49E-D9AD3712BE0B}" dt="2024-02-26T19:27:25.504" v="32" actId="478"/>
          <ac:picMkLst>
            <pc:docMk/>
            <pc:sldMk cId="1502366897" sldId="346"/>
            <ac:picMk id="12" creationId="{507E6111-143B-32ED-EB55-813D54B3A42E}"/>
          </ac:picMkLst>
        </pc:picChg>
        <pc:picChg chg="del">
          <ac:chgData name="Bell, Douglas" userId="43a400bd-56c5-4645-958e-d1788d26ed75" providerId="ADAL" clId="{94223376-176A-4C4E-A49E-D9AD3712BE0B}" dt="2024-02-26T19:27:25.504" v="32" actId="478"/>
          <ac:picMkLst>
            <pc:docMk/>
            <pc:sldMk cId="1502366897" sldId="346"/>
            <ac:picMk id="13" creationId="{AF62C4AA-0373-3D5E-C9CB-B67CEB1DB027}"/>
          </ac:picMkLst>
        </pc:picChg>
        <pc:picChg chg="del">
          <ac:chgData name="Bell, Douglas" userId="43a400bd-56c5-4645-958e-d1788d26ed75" providerId="ADAL" clId="{94223376-176A-4C4E-A49E-D9AD3712BE0B}" dt="2024-02-26T19:27:25.504" v="32" actId="478"/>
          <ac:picMkLst>
            <pc:docMk/>
            <pc:sldMk cId="1502366897" sldId="346"/>
            <ac:picMk id="14" creationId="{151D37B5-A064-B661-19D7-724E90FA8523}"/>
          </ac:picMkLst>
        </pc:picChg>
        <pc:picChg chg="del">
          <ac:chgData name="Bell, Douglas" userId="43a400bd-56c5-4645-958e-d1788d26ed75" providerId="ADAL" clId="{94223376-176A-4C4E-A49E-D9AD3712BE0B}" dt="2024-02-26T19:27:25.504" v="32" actId="478"/>
          <ac:picMkLst>
            <pc:docMk/>
            <pc:sldMk cId="1502366897" sldId="346"/>
            <ac:picMk id="16" creationId="{29C17BDC-CF39-E541-FF71-290322139992}"/>
          </ac:picMkLst>
        </pc:picChg>
        <pc:picChg chg="mod">
          <ac:chgData name="Bell, Douglas" userId="43a400bd-56c5-4645-958e-d1788d26ed75" providerId="ADAL" clId="{94223376-176A-4C4E-A49E-D9AD3712BE0B}" dt="2024-02-26T19:27:54.222" v="38" actId="1076"/>
          <ac:picMkLst>
            <pc:docMk/>
            <pc:sldMk cId="1502366897" sldId="346"/>
            <ac:picMk id="22" creationId="{0B2D698D-C487-73B5-3FD8-1D4B19DF4175}"/>
          </ac:picMkLst>
        </pc:picChg>
        <pc:picChg chg="mod">
          <ac:chgData name="Bell, Douglas" userId="43a400bd-56c5-4645-958e-d1788d26ed75" providerId="ADAL" clId="{94223376-176A-4C4E-A49E-D9AD3712BE0B}" dt="2024-02-26T19:27:54.222" v="38" actId="1076"/>
          <ac:picMkLst>
            <pc:docMk/>
            <pc:sldMk cId="1502366897" sldId="346"/>
            <ac:picMk id="23" creationId="{F491019A-9028-D79A-7522-B10C648A176D}"/>
          </ac:picMkLst>
        </pc:picChg>
        <pc:picChg chg="mod">
          <ac:chgData name="Bell, Douglas" userId="43a400bd-56c5-4645-958e-d1788d26ed75" providerId="ADAL" clId="{94223376-176A-4C4E-A49E-D9AD3712BE0B}" dt="2024-02-26T19:27:54.222" v="38" actId="1076"/>
          <ac:picMkLst>
            <pc:docMk/>
            <pc:sldMk cId="1502366897" sldId="346"/>
            <ac:picMk id="24" creationId="{B9FC02B7-A9EC-9D4C-DC68-A86EEA517D3B}"/>
          </ac:picMkLst>
        </pc:picChg>
        <pc:picChg chg="mod">
          <ac:chgData name="Bell, Douglas" userId="43a400bd-56c5-4645-958e-d1788d26ed75" providerId="ADAL" clId="{94223376-176A-4C4E-A49E-D9AD3712BE0B}" dt="2024-02-26T19:27:54.222" v="38" actId="1076"/>
          <ac:picMkLst>
            <pc:docMk/>
            <pc:sldMk cId="1502366897" sldId="346"/>
            <ac:picMk id="25" creationId="{F266D1DC-D778-6842-8FF7-7785842F7F54}"/>
          </ac:picMkLst>
        </pc:picChg>
        <pc:picChg chg="mod">
          <ac:chgData name="Bell, Douglas" userId="43a400bd-56c5-4645-958e-d1788d26ed75" providerId="ADAL" clId="{94223376-176A-4C4E-A49E-D9AD3712BE0B}" dt="2024-02-26T19:27:54.222" v="38" actId="1076"/>
          <ac:picMkLst>
            <pc:docMk/>
            <pc:sldMk cId="1502366897" sldId="346"/>
            <ac:picMk id="26" creationId="{1AE89897-CE1C-2532-5B05-9AFF4AC127DF}"/>
          </ac:picMkLst>
        </pc:picChg>
        <pc:cxnChg chg="del">
          <ac:chgData name="Bell, Douglas" userId="43a400bd-56c5-4645-958e-d1788d26ed75" providerId="ADAL" clId="{94223376-176A-4C4E-A49E-D9AD3712BE0B}" dt="2024-02-26T19:27:25.504" v="32" actId="478"/>
          <ac:cxnSpMkLst>
            <pc:docMk/>
            <pc:sldMk cId="1502366897" sldId="346"/>
            <ac:cxnSpMk id="8" creationId="{6DE3FE4C-43D2-C199-083B-13F095F33F5E}"/>
          </ac:cxnSpMkLst>
        </pc:cxnChg>
        <pc:cxnChg chg="del mod">
          <ac:chgData name="Bell, Douglas" userId="43a400bd-56c5-4645-958e-d1788d26ed75" providerId="ADAL" clId="{94223376-176A-4C4E-A49E-D9AD3712BE0B}" dt="2024-02-26T19:27:25.504" v="32" actId="478"/>
          <ac:cxnSpMkLst>
            <pc:docMk/>
            <pc:sldMk cId="1502366897" sldId="346"/>
            <ac:cxnSpMk id="10" creationId="{3191280F-85DF-E5AF-EEE7-B42C27F58295}"/>
          </ac:cxnSpMkLst>
        </pc:cxnChg>
      </pc:sldChg>
      <pc:sldChg chg="addSp delSp modSp add mod">
        <pc:chgData name="Bell, Douglas" userId="43a400bd-56c5-4645-958e-d1788d26ed75" providerId="ADAL" clId="{94223376-176A-4C4E-A49E-D9AD3712BE0B}" dt="2024-02-26T19:49:44.373" v="501" actId="931"/>
        <pc:sldMkLst>
          <pc:docMk/>
          <pc:sldMk cId="3408987572" sldId="347"/>
        </pc:sldMkLst>
        <pc:spChg chg="del">
          <ac:chgData name="Bell, Douglas" userId="43a400bd-56c5-4645-958e-d1788d26ed75" providerId="ADAL" clId="{94223376-176A-4C4E-A49E-D9AD3712BE0B}" dt="2024-02-26T19:36:24.994" v="427" actId="478"/>
          <ac:spMkLst>
            <pc:docMk/>
            <pc:sldMk cId="3408987572" sldId="347"/>
            <ac:spMk id="2" creationId="{C9C2C817-12E0-F254-0358-FA82AE47F5E0}"/>
          </ac:spMkLst>
        </pc:spChg>
        <pc:spChg chg="mod">
          <ac:chgData name="Bell, Douglas" userId="43a400bd-56c5-4645-958e-d1788d26ed75" providerId="ADAL" clId="{94223376-176A-4C4E-A49E-D9AD3712BE0B}" dt="2024-02-26T19:36:23.497" v="426" actId="1076"/>
          <ac:spMkLst>
            <pc:docMk/>
            <pc:sldMk cId="3408987572" sldId="347"/>
            <ac:spMk id="4" creationId="{9ED371C3-119C-BBF4-5CA5-E905540E1F35}"/>
          </ac:spMkLst>
        </pc:spChg>
        <pc:spChg chg="add del mod">
          <ac:chgData name="Bell, Douglas" userId="43a400bd-56c5-4645-958e-d1788d26ed75" providerId="ADAL" clId="{94223376-176A-4C4E-A49E-D9AD3712BE0B}" dt="2024-02-26T19:36:27.089" v="428" actId="478"/>
          <ac:spMkLst>
            <pc:docMk/>
            <pc:sldMk cId="3408987572" sldId="347"/>
            <ac:spMk id="7" creationId="{9A51C69C-797F-EE11-8A95-C6FBC5A0665B}"/>
          </ac:spMkLst>
        </pc:spChg>
        <pc:spChg chg="add del mod">
          <ac:chgData name="Bell, Douglas" userId="43a400bd-56c5-4645-958e-d1788d26ed75" providerId="ADAL" clId="{94223376-176A-4C4E-A49E-D9AD3712BE0B}" dt="2024-02-26T19:49:44.373" v="501" actId="931"/>
          <ac:spMkLst>
            <pc:docMk/>
            <pc:sldMk cId="3408987572" sldId="347"/>
            <ac:spMk id="9" creationId="{4741D576-27B9-A542-7712-FB24921DA767}"/>
          </ac:spMkLst>
        </pc:spChg>
        <pc:picChg chg="del">
          <ac:chgData name="Bell, Douglas" userId="43a400bd-56c5-4645-958e-d1788d26ed75" providerId="ADAL" clId="{94223376-176A-4C4E-A49E-D9AD3712BE0B}" dt="2024-02-26T19:36:32.701" v="429" actId="478"/>
          <ac:picMkLst>
            <pc:docMk/>
            <pc:sldMk cId="3408987572" sldId="347"/>
            <ac:picMk id="5" creationId="{E51EFF3F-CE2E-78B1-4FA4-EDE7F4956962}"/>
          </ac:picMkLst>
        </pc:picChg>
        <pc:picChg chg="add mod">
          <ac:chgData name="Bell, Douglas" userId="43a400bd-56c5-4645-958e-d1788d26ed75" providerId="ADAL" clId="{94223376-176A-4C4E-A49E-D9AD3712BE0B}" dt="2024-02-26T19:49:44.373" v="501" actId="931"/>
          <ac:picMkLst>
            <pc:docMk/>
            <pc:sldMk cId="3408987572" sldId="347"/>
            <ac:picMk id="11" creationId="{C210EFC7-B4C7-90F9-9D90-6211346D330F}"/>
          </ac:picMkLst>
        </pc:picChg>
      </pc:sldChg>
    </pc:docChg>
  </pc:docChgLst>
  <pc:docChgLst>
    <pc:chgData name="Sherry Witt" userId="S::sherry.witt_gdit.com#ext#@usepa.onmicrosoft.com::1d964ab3-5895-40ef-a6f5-7fe29a3e450d" providerId="AD" clId="Web-{E5BF847A-1532-FA4D-A9E8-F07027B5FC5C}"/>
    <pc:docChg chg="modSld">
      <pc:chgData name="Sherry Witt" userId="S::sherry.witt_gdit.com#ext#@usepa.onmicrosoft.com::1d964ab3-5895-40ef-a6f5-7fe29a3e450d" providerId="AD" clId="Web-{E5BF847A-1532-FA4D-A9E8-F07027B5FC5C}" dt="2024-02-28T04:00:12.593" v="167" actId="20577"/>
      <pc:docMkLst>
        <pc:docMk/>
      </pc:docMkLst>
      <pc:sldChg chg="modSp">
        <pc:chgData name="Sherry Witt" userId="S::sherry.witt_gdit.com#ext#@usepa.onmicrosoft.com::1d964ab3-5895-40ef-a6f5-7fe29a3e450d" providerId="AD" clId="Web-{E5BF847A-1532-FA4D-A9E8-F07027B5FC5C}" dt="2024-02-28T04:00:12.593" v="167" actId="20577"/>
        <pc:sldMkLst>
          <pc:docMk/>
          <pc:sldMk cId="161176901" sldId="348"/>
        </pc:sldMkLst>
        <pc:spChg chg="mod">
          <ac:chgData name="Sherry Witt" userId="S::sherry.witt_gdit.com#ext#@usepa.onmicrosoft.com::1d964ab3-5895-40ef-a6f5-7fe29a3e450d" providerId="AD" clId="Web-{E5BF847A-1532-FA4D-A9E8-F07027B5FC5C}" dt="2024-02-28T04:00:12.593" v="167" actId="20577"/>
          <ac:spMkLst>
            <pc:docMk/>
            <pc:sldMk cId="161176901" sldId="348"/>
            <ac:spMk id="3" creationId="{489DC696-AC86-0D42-7627-A2CECE8DF732}"/>
          </ac:spMkLst>
        </pc:spChg>
      </pc:sldChg>
    </pc:docChg>
  </pc:docChgLst>
</pc:chgInfo>
</file>

<file path=ppt/comments/modernComment_115_E908D7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686D46-D070-4AFC-9458-77043A07BC23}" authorId="{AC783C10-448C-351E-450E-4A06C6DD9A86}" created="2024-02-26T17:16:46.2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09670702" sldId="277"/>
      <ac:spMk id="4" creationId="{1B2E54F3-7C79-B47A-9C3D-6283AC98E8A0}"/>
      <ac:txMk cp="0" len="22">
        <ac:context len="23" hash="1103373626"/>
      </ac:txMk>
    </ac:txMkLst>
    <p188:pos x="3143249" y="964406"/>
    <p188:txBody>
      <a:bodyPr/>
      <a:lstStyle/>
      <a:p>
        <a:r>
          <a:rPr lang="en-US"/>
          <a:t>Needs a title -- this may be too on the nose.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1236B-D35B-4CC1-A8DD-B73468DCB53B}" type="datetimeFigureOut"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F976-AC42-4736-A3D3-F072583B2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9A8F8-ADC6-401C-83FE-1703170D9E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Each Small Group breakout will host a hybrid meeting, that will be DIFFERENT from the Symposium Team Meeting. Individuals have to leave one meeting and join another. This is done to simplify managing Small Group-specific discussions and the concurrent breakout exercise.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While your discussions are occurring, all other meeting attendees will get broken into five random groups to discuss a single set of recommendations. Given that your recommendations (or concepts) have had a dedicated interest-specific listening session, the rationale for mixing breakout groups and recommendation sets is to enable a balanced perspective for enhancing recommendation clarity and connections. These breakouts will have a structured template for documentation that will be shared with Small Groups and the Steering Committee for your consideration.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 the two different set of questions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84F17-9E64-4187-B3DB-E2B818C6F2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Each Small Group breakout will host a hybrid meeting, that will be DIFFERENT from the Symposium Team Meeting. Individuals have to leave one meeting and join another. This is done to simplify managing Small Group-specific discussions and the concurrent breakout exercise.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While your discussions are occurring, all other meeting attendees will get broken into five random groups to discuss a single set of recommendations. Given that your recommendations (or concepts) have had a dedicated interest-specific listening session, the rationale for mixing breakout groups and recommendation sets is to enable a balanced perspective for enhancing recommendation clarity and connections. These breakouts will have a structured template for documentation that will be shared with Small Groups and the Steering Committee for your consideration.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 the two different set of questions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84F17-9E64-4187-B3DB-E2B818C6F2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1829525"/>
            <a:ext cx="10505786" cy="4337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25A82D9-1B3D-A8A1-A215-BF269F949CD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264276"/>
            <a:ext cx="4114800" cy="4572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13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rgbClr val="17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4105656"/>
            <a:ext cx="2552700" cy="206607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>
              <a:lnSpc>
                <a:spcPts val="2200"/>
              </a:lnSpc>
              <a:buNone/>
              <a:defRPr sz="1600"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 marL="914400" indent="0">
              <a:lnSpc>
                <a:spcPts val="2200"/>
              </a:lnSpc>
              <a:buNone/>
              <a:defRPr sz="1600"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 marL="1371600" indent="0">
              <a:lnSpc>
                <a:spcPts val="2200"/>
              </a:lnSpc>
              <a:buNone/>
              <a:defRPr sz="160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0">
              <a:lnSpc>
                <a:spcPts val="2200"/>
              </a:lnSpc>
              <a:buNone/>
              <a:defRPr sz="1600"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950DAF3-AE2C-43D7-884D-F377394DBC57}"/>
              </a:ext>
            </a:extLst>
          </p:cNvPr>
          <p:cNvSpPr/>
          <p:nvPr/>
        </p:nvSpPr>
        <p:spPr>
          <a:xfrm>
            <a:off x="21608" y="24546"/>
            <a:ext cx="2757688" cy="4461728"/>
          </a:xfrm>
          <a:custGeom>
            <a:avLst/>
            <a:gdLst>
              <a:gd name="connsiteX0" fmla="*/ 0 w 3296088"/>
              <a:gd name="connsiteY0" fmla="*/ 5012722 h 5012722"/>
              <a:gd name="connsiteX1" fmla="*/ 244031 w 3296088"/>
              <a:gd name="connsiteY1" fmla="*/ 4820222 h 5012722"/>
              <a:gd name="connsiteX2" fmla="*/ 729234 w 3296088"/>
              <a:gd name="connsiteY2" fmla="*/ 4360641 h 5012722"/>
              <a:gd name="connsiteX3" fmla="*/ 881444 w 3296088"/>
              <a:gd name="connsiteY3" fmla="*/ 4173950 h 5012722"/>
              <a:gd name="connsiteX4" fmla="*/ 1151287 w 3296088"/>
              <a:gd name="connsiteY4" fmla="*/ 3972877 h 5012722"/>
              <a:gd name="connsiteX5" fmla="*/ 1498664 w 3296088"/>
              <a:gd name="connsiteY5" fmla="*/ 3786188 h 5012722"/>
              <a:gd name="connsiteX6" fmla="*/ 1716881 w 3296088"/>
              <a:gd name="connsiteY6" fmla="*/ 3674174 h 5012722"/>
              <a:gd name="connsiteX7" fmla="*/ 1913573 w 3296088"/>
              <a:gd name="connsiteY7" fmla="*/ 3477387 h 5012722"/>
              <a:gd name="connsiteX8" fmla="*/ 2167700 w 3296088"/>
              <a:gd name="connsiteY8" fmla="*/ 3042190 h 5012722"/>
              <a:gd name="connsiteX9" fmla="*/ 2273903 w 3296088"/>
              <a:gd name="connsiteY9" fmla="*/ 2775014 h 5012722"/>
              <a:gd name="connsiteX10" fmla="*/ 2463356 w 3296088"/>
              <a:gd name="connsiteY10" fmla="*/ 2335530 h 5012722"/>
              <a:gd name="connsiteX11" fmla="*/ 2741866 w 3296088"/>
              <a:gd name="connsiteY11" fmla="*/ 1982248 h 5012722"/>
              <a:gd name="connsiteX12" fmla="*/ 2985897 w 3296088"/>
              <a:gd name="connsiteY12" fmla="*/ 1634681 h 5012722"/>
              <a:gd name="connsiteX13" fmla="*/ 3212687 w 3296088"/>
              <a:gd name="connsiteY13" fmla="*/ 1226820 h 5012722"/>
              <a:gd name="connsiteX14" fmla="*/ 3281553 w 3296088"/>
              <a:gd name="connsiteY14" fmla="*/ 959644 h 5012722"/>
              <a:gd name="connsiteX15" fmla="*/ 3295936 w 3296088"/>
              <a:gd name="connsiteY15" fmla="*/ 701135 h 5012722"/>
              <a:gd name="connsiteX16" fmla="*/ 3267266 w 3296088"/>
              <a:gd name="connsiteY16" fmla="*/ 436817 h 5012722"/>
              <a:gd name="connsiteX17" fmla="*/ 3105341 w 3296088"/>
              <a:gd name="connsiteY17" fmla="*/ 0 h 5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6088" h="5012722">
                <a:moveTo>
                  <a:pt x="0" y="5012722"/>
                </a:moveTo>
                <a:cubicBezTo>
                  <a:pt x="81820" y="4949095"/>
                  <a:pt x="163544" y="4885468"/>
                  <a:pt x="244031" y="4820222"/>
                </a:cubicBezTo>
                <a:cubicBezTo>
                  <a:pt x="417671" y="4679633"/>
                  <a:pt x="589883" y="4535139"/>
                  <a:pt x="729234" y="4360641"/>
                </a:cubicBezTo>
                <a:cubicBezTo>
                  <a:pt x="779431" y="4297776"/>
                  <a:pt x="825818" y="4231958"/>
                  <a:pt x="881444" y="4173950"/>
                </a:cubicBezTo>
                <a:cubicBezTo>
                  <a:pt x="959358" y="4092607"/>
                  <a:pt x="1054799" y="4031075"/>
                  <a:pt x="1151287" y="3972877"/>
                </a:cubicBezTo>
                <a:cubicBezTo>
                  <a:pt x="1263968" y="3904964"/>
                  <a:pt x="1379315" y="3841337"/>
                  <a:pt x="1498664" y="3786188"/>
                </a:cubicBezTo>
                <a:cubicBezTo>
                  <a:pt x="1573149" y="3751802"/>
                  <a:pt x="1649159" y="3720179"/>
                  <a:pt x="1716881" y="3674174"/>
                </a:cubicBezTo>
                <a:cubicBezTo>
                  <a:pt x="1794034" y="3621691"/>
                  <a:pt x="1856708" y="3551492"/>
                  <a:pt x="1913573" y="3477387"/>
                </a:cubicBezTo>
                <a:cubicBezTo>
                  <a:pt x="2016157" y="3343751"/>
                  <a:pt x="2099024" y="3196114"/>
                  <a:pt x="2167700" y="3042190"/>
                </a:cubicBezTo>
                <a:cubicBezTo>
                  <a:pt x="2206752" y="2954655"/>
                  <a:pt x="2241233" y="2865215"/>
                  <a:pt x="2273903" y="2775014"/>
                </a:cubicBezTo>
                <a:cubicBezTo>
                  <a:pt x="2328482" y="2624423"/>
                  <a:pt x="2379440" y="2471642"/>
                  <a:pt x="2463356" y="2335530"/>
                </a:cubicBezTo>
                <a:cubicBezTo>
                  <a:pt x="2542127" y="2207705"/>
                  <a:pt x="2647855" y="2099501"/>
                  <a:pt x="2741866" y="1982248"/>
                </a:cubicBezTo>
                <a:cubicBezTo>
                  <a:pt x="2830449" y="1871758"/>
                  <a:pt x="2908554" y="1753362"/>
                  <a:pt x="2985897" y="1634681"/>
                </a:cubicBezTo>
                <a:cubicBezTo>
                  <a:pt x="3071146" y="1503902"/>
                  <a:pt x="3156395" y="1372172"/>
                  <a:pt x="3212687" y="1226820"/>
                </a:cubicBezTo>
                <a:cubicBezTo>
                  <a:pt x="3246025" y="1140809"/>
                  <a:pt x="3268790" y="1051084"/>
                  <a:pt x="3281553" y="959644"/>
                </a:cubicBezTo>
                <a:cubicBezTo>
                  <a:pt x="3293555" y="874014"/>
                  <a:pt x="3296888" y="787527"/>
                  <a:pt x="3295936" y="701135"/>
                </a:cubicBezTo>
                <a:cubicBezTo>
                  <a:pt x="3294888" y="612172"/>
                  <a:pt x="3289268" y="523018"/>
                  <a:pt x="3267266" y="436817"/>
                </a:cubicBezTo>
                <a:cubicBezTo>
                  <a:pt x="3227832" y="282416"/>
                  <a:pt x="3105341" y="0"/>
                  <a:pt x="3105341" y="0"/>
                </a:cubicBezTo>
              </a:path>
            </a:pathLst>
          </a:custGeom>
          <a:noFill/>
          <a:ln w="9525" cap="rnd">
            <a:solidFill>
              <a:schemeClr val="accent2">
                <a:alpha val="50000"/>
              </a:schemeClr>
            </a:solidFill>
            <a:prstDash val="lgDash"/>
            <a:round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44DEADB1-ECC3-4C91-8A42-4B8440DEA49B}"/>
              </a:ext>
            </a:extLst>
          </p:cNvPr>
          <p:cNvSpPr/>
          <p:nvPr/>
        </p:nvSpPr>
        <p:spPr>
          <a:xfrm>
            <a:off x="10850" y="904578"/>
            <a:ext cx="499729" cy="2263957"/>
          </a:xfrm>
          <a:custGeom>
            <a:avLst/>
            <a:gdLst>
              <a:gd name="connsiteX0" fmla="*/ 16478 w 597294"/>
              <a:gd name="connsiteY0" fmla="*/ 2079 h 2543540"/>
              <a:gd name="connsiteX1" fmla="*/ 299847 w 597294"/>
              <a:gd name="connsiteY1" fmla="*/ 53991 h 2543540"/>
              <a:gd name="connsiteX2" fmla="*/ 503206 w 597294"/>
              <a:gd name="connsiteY2" fmla="*/ 291354 h 2543540"/>
              <a:gd name="connsiteX3" fmla="*/ 525113 w 597294"/>
              <a:gd name="connsiteY3" fmla="*/ 724265 h 2543540"/>
              <a:gd name="connsiteX4" fmla="*/ 578930 w 597294"/>
              <a:gd name="connsiteY4" fmla="*/ 1117267 h 2543540"/>
              <a:gd name="connsiteX5" fmla="*/ 592931 w 597294"/>
              <a:gd name="connsiteY5" fmla="*/ 1476359 h 2543540"/>
              <a:gd name="connsiteX6" fmla="*/ 503206 w 597294"/>
              <a:gd name="connsiteY6" fmla="*/ 1859359 h 2543540"/>
              <a:gd name="connsiteX7" fmla="*/ 291846 w 597294"/>
              <a:gd name="connsiteY7" fmla="*/ 2250361 h 2543540"/>
              <a:gd name="connsiteX8" fmla="*/ 0 w 597294"/>
              <a:gd name="connsiteY8" fmla="*/ 2543540 h 254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94" h="2543540">
                <a:moveTo>
                  <a:pt x="16478" y="2079"/>
                </a:moveTo>
                <a:cubicBezTo>
                  <a:pt x="101441" y="-6684"/>
                  <a:pt x="224885" y="12557"/>
                  <a:pt x="299847" y="53991"/>
                </a:cubicBezTo>
                <a:cubicBezTo>
                  <a:pt x="394240" y="106092"/>
                  <a:pt x="468440" y="189341"/>
                  <a:pt x="503206" y="291354"/>
                </a:cubicBezTo>
                <a:cubicBezTo>
                  <a:pt x="550069" y="429085"/>
                  <a:pt x="520827" y="577770"/>
                  <a:pt x="525113" y="724265"/>
                </a:cubicBezTo>
                <a:cubicBezTo>
                  <a:pt x="529019" y="856472"/>
                  <a:pt x="561118" y="986012"/>
                  <a:pt x="578930" y="1117267"/>
                </a:cubicBezTo>
                <a:cubicBezTo>
                  <a:pt x="595122" y="1236234"/>
                  <a:pt x="602742" y="1356630"/>
                  <a:pt x="592931" y="1476359"/>
                </a:cubicBezTo>
                <a:cubicBezTo>
                  <a:pt x="582073" y="1607709"/>
                  <a:pt x="549783" y="1736011"/>
                  <a:pt x="503206" y="1859359"/>
                </a:cubicBezTo>
                <a:cubicBezTo>
                  <a:pt x="450628" y="1998710"/>
                  <a:pt x="383857" y="2133298"/>
                  <a:pt x="291846" y="2250361"/>
                </a:cubicBezTo>
                <a:cubicBezTo>
                  <a:pt x="231553" y="2327132"/>
                  <a:pt x="73819" y="2479532"/>
                  <a:pt x="0" y="2543540"/>
                </a:cubicBezTo>
              </a:path>
            </a:pathLst>
          </a:custGeom>
          <a:noFill/>
          <a:ln w="9525" cap="rnd">
            <a:solidFill>
              <a:schemeClr val="accent2">
                <a:alpha val="50000"/>
              </a:schemeClr>
            </a:solidFill>
            <a:prstDash val="lgDash"/>
            <a:round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A62FF-FC76-46CE-FB6C-FCE9E3F937AF}"/>
              </a:ext>
            </a:extLst>
          </p:cNvPr>
          <p:cNvGrpSpPr/>
          <p:nvPr userDrawn="1"/>
        </p:nvGrpSpPr>
        <p:grpSpPr>
          <a:xfrm>
            <a:off x="10850" y="-1"/>
            <a:ext cx="2528175" cy="4142998"/>
            <a:chOff x="10850" y="-1"/>
            <a:chExt cx="2528175" cy="414299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869471" y="-1"/>
              <a:ext cx="1669554" cy="800417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rgbClr val="173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50" y="24461"/>
              <a:ext cx="2491121" cy="4118536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8782" y="24461"/>
              <a:ext cx="1971754" cy="3666235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50" y="24461"/>
              <a:ext cx="1722834" cy="354262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20892" y="732460"/>
              <a:ext cx="622300" cy="2552308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6150" y="1184479"/>
              <a:ext cx="325814" cy="1790162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764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9460" y="4814306"/>
            <a:ext cx="8149620" cy="1012619"/>
          </a:xfrm>
        </p:spPr>
        <p:txBody>
          <a:bodyPr anchor="b" anchorCtr="0">
            <a:normAutofit/>
          </a:bodyPr>
          <a:lstStyle>
            <a:lvl1pPr algn="ctr">
              <a:defRPr sz="44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42" y="6020738"/>
            <a:ext cx="7005063" cy="65308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Graphic 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reeform: Shape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3" name="Freeform: Shape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4" name="Freeform: Shape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  <p:sp>
            <p:nvSpPr>
              <p:cNvPr id="18" name="Freeform: Shape 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/>
              </a:p>
            </p:txBody>
          </p:sp>
        </p:grp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/>
            </a:p>
          </p:txBody>
        </p:sp>
      </p:grpSp>
      <p:pic>
        <p:nvPicPr>
          <p:cNvPr id="4" name="Picture 3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45B10608-B5F3-B23C-9B5E-D1DFA2BE4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9143" y="4891873"/>
            <a:ext cx="3179725" cy="17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3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 Right">
            <a:extLst>
              <a:ext uri="{FF2B5EF4-FFF2-40B4-BE49-F238E27FC236}">
                <a16:creationId xmlns:a16="http://schemas.microsoft.com/office/drawing/2014/main" id="{BACCE7B0-8D06-4252-8429-A339167D2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975339" y="2702248"/>
            <a:ext cx="2062373" cy="4155752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3D7796B-4F31-43D2-9935-135F7251B35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023B3E92-CF7A-41F8-A5D4-FDD8C26708D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2194F273-6079-4D58-A510-0EBF4227520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AEC3FE6A-D4E9-4F9B-B689-9C5BF9326B6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52D8E87-7BE8-4B9B-B18D-68C99705EEC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6958AF13-A360-492B-8F33-E0608A11E67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337AF046-BF07-462B-82F1-2215317CC3A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3"/>
            <a:ext cx="2552700" cy="2696918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69D3C44C-E1D2-EE4A-F2C5-CADB727AF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096" y="5569884"/>
            <a:ext cx="2597283" cy="1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sapeakebay.net/what/event/hold-beyond-2025-steering-committee-february-meeting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8/10/relationships/comments" Target="../comments/modernComment_115_E908D72E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C323-397E-7BC1-717E-83964B3C6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526" y="5054639"/>
            <a:ext cx="6503437" cy="737577"/>
          </a:xfrm>
        </p:spPr>
        <p:txBody>
          <a:bodyPr>
            <a:normAutofit fontScale="90000"/>
          </a:bodyPr>
          <a:lstStyle/>
          <a:p>
            <a:r>
              <a:rPr lang="en-US" dirty="0"/>
              <a:t>Beyond 2025 </a:t>
            </a:r>
            <a:br>
              <a:rPr lang="en-US" dirty="0"/>
            </a:br>
            <a:r>
              <a:rPr lang="en-US" dirty="0"/>
              <a:t>Small Group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58636-E9F8-A961-CD81-38662C6E3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9125" y="5862816"/>
            <a:ext cx="7005063" cy="6530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Susquehanna River Basin Commission</a:t>
            </a:r>
          </a:p>
          <a:p>
            <a:r>
              <a:rPr lang="en-US" sz="1700" dirty="0"/>
              <a:t>February 28 – 29, 2024</a:t>
            </a:r>
          </a:p>
        </p:txBody>
      </p:sp>
      <p:pic>
        <p:nvPicPr>
          <p:cNvPr id="18" name="Picture Placeholder 17" descr="A picture containing grass, outdoor, field, tall&#10;&#10;Description automatically generated">
            <a:extLst>
              <a:ext uri="{FF2B5EF4-FFF2-40B4-BE49-F238E27FC236}">
                <a16:creationId xmlns:a16="http://schemas.microsoft.com/office/drawing/2014/main" id="{F6D7EDD5-A6A7-9084-66F2-A2A56DF81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71800" cy="4498848"/>
          </a:xfrm>
        </p:spPr>
      </p:pic>
      <p:pic>
        <p:nvPicPr>
          <p:cNvPr id="24" name="Picture Placeholder 23" descr="A picture containing grass, plant, lush&#10;&#10;Description automatically generated">
            <a:extLst>
              <a:ext uri="{FF2B5EF4-FFF2-40B4-BE49-F238E27FC236}">
                <a16:creationId xmlns:a16="http://schemas.microsoft.com/office/drawing/2014/main" id="{630B7487-C063-AA15-916D-B50EC9B65C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8640" y="0"/>
            <a:ext cx="2971800" cy="4498848"/>
          </a:xfrm>
        </p:spPr>
      </p:pic>
      <p:pic>
        <p:nvPicPr>
          <p:cNvPr id="26" name="Picture Placeholder 25" descr="A picture containing grass, handwear&#10;&#10;Description automatically generated">
            <a:extLst>
              <a:ext uri="{FF2B5EF4-FFF2-40B4-BE49-F238E27FC236}">
                <a16:creationId xmlns:a16="http://schemas.microsoft.com/office/drawing/2014/main" id="{E1BDA13A-A037-59E1-4859-E3F42B7FA4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80" y="0"/>
            <a:ext cx="2971800" cy="4498848"/>
          </a:xfrm>
        </p:spPr>
      </p:pic>
      <p:pic>
        <p:nvPicPr>
          <p:cNvPr id="28" name="Picture Placeholder 27" descr="A picture containing mountain, nature, sky, outdoor&#10;&#10;Description automatically generated">
            <a:extLst>
              <a:ext uri="{FF2B5EF4-FFF2-40B4-BE49-F238E27FC236}">
                <a16:creationId xmlns:a16="http://schemas.microsoft.com/office/drawing/2014/main" id="{F54E49DE-05FD-2C21-B238-BD0FF7E4DD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966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2C817-12E0-F254-0358-FA82AE47F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Calibri"/>
              </a:rPr>
              <a:t>Return by 10:40am</a:t>
            </a:r>
            <a:endParaRPr lang="en-US" sz="2000">
              <a:solidFill>
                <a:schemeClr val="bg2"/>
              </a:solidFill>
              <a:cs typeface="Calibri" panose="020F0502020204030204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F2ED3B-5510-1CE7-7D83-BB474640EF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36" r="2033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D371C3-119C-BBF4-5CA5-E905540E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cs typeface="Calibri Light"/>
              </a:rPr>
              <a:t>Break #1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317127-9B34-D8A4-6ADA-31C497F677B1}"/>
              </a:ext>
            </a:extLst>
          </p:cNvPr>
          <p:cNvCxnSpPr/>
          <p:nvPr/>
        </p:nvCxnSpPr>
        <p:spPr>
          <a:xfrm flipV="1">
            <a:off x="888206" y="3838575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54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AA8CC-8FC0-67E2-324B-3FF095C0D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060" y="2605469"/>
            <a:ext cx="5076825" cy="41377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2"/>
                </a:solidFill>
                <a:cs typeface="Calibri"/>
              </a:rPr>
              <a:t>Session 2: 10:40 am</a:t>
            </a:r>
          </a:p>
          <a:p>
            <a:endParaRPr lang="en-US" sz="3200">
              <a:solidFill>
                <a:schemeClr val="bg2"/>
              </a:solidFill>
              <a:cs typeface="Calibri"/>
            </a:endParaRPr>
          </a:p>
          <a:p>
            <a:pPr marL="457200" indent="-457200">
              <a:buChar char="•"/>
            </a:pPr>
            <a:r>
              <a:rPr lang="en-US" sz="3200">
                <a:solidFill>
                  <a:schemeClr val="bg2"/>
                </a:solidFill>
                <a:cs typeface="Calibri"/>
              </a:rPr>
              <a:t>People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2"/>
                </a:solidFill>
                <a:cs typeface="Calibri"/>
              </a:rPr>
              <a:t>Climate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2"/>
                </a:solidFill>
                <a:cs typeface="Calibri"/>
              </a:rPr>
              <a:t>Shallow Water Habitats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2"/>
                </a:solidFill>
                <a:cs typeface="Calibri"/>
              </a:rPr>
              <a:t>Healthy Watersheds</a:t>
            </a:r>
          </a:p>
          <a:p>
            <a:pPr marL="457200" indent="-457200">
              <a:buChar char="•"/>
            </a:pPr>
            <a:r>
              <a:rPr lang="en-US" sz="3200">
                <a:solidFill>
                  <a:schemeClr val="bg2"/>
                </a:solidFill>
                <a:cs typeface="Calibri"/>
              </a:rPr>
              <a:t>Clean Water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BB1A06C-BD86-555B-9994-4AF77399DB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36" r="2033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F565C9-820F-9D3B-86A2-6AA85AFF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105853"/>
            <a:ext cx="4829174" cy="1325563"/>
          </a:xfrm>
        </p:spPr>
        <p:txBody>
          <a:bodyPr/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cs typeface="Calibri Light"/>
              </a:rPr>
              <a:t>Small Group Recommendations</a:t>
            </a:r>
            <a:endParaRPr lang="en-US" sz="44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CA4E54-8E7A-E988-2DC2-245CB474D02C}"/>
              </a:ext>
            </a:extLst>
          </p:cNvPr>
          <p:cNvCxnSpPr/>
          <p:nvPr/>
        </p:nvCxnSpPr>
        <p:spPr>
          <a:xfrm flipV="1">
            <a:off x="888206" y="2409825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2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2C817-12E0-F254-0358-FA82AE47F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Calibri"/>
              </a:rPr>
              <a:t>Return by 12:50pm</a:t>
            </a:r>
            <a:endParaRPr lang="en-US" sz="2000">
              <a:solidFill>
                <a:schemeClr val="bg2"/>
              </a:solidFill>
              <a:cs typeface="Calibri" panose="020F0502020204030204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0F206C0-F402-893A-E99E-3D9D45D579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5875" t="-347" r="24797" b="347"/>
          <a:stretch/>
        </p:blipFill>
        <p:spPr>
          <a:xfrm>
            <a:off x="6092952" y="0"/>
            <a:ext cx="6099047" cy="685800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D371C3-119C-BBF4-5CA5-E905540E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cs typeface="Calibri Light"/>
              </a:rPr>
              <a:t>Lunch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317127-9B34-D8A4-6ADA-31C497F677B1}"/>
              </a:ext>
            </a:extLst>
          </p:cNvPr>
          <p:cNvCxnSpPr/>
          <p:nvPr/>
        </p:nvCxnSpPr>
        <p:spPr>
          <a:xfrm flipV="1">
            <a:off x="888206" y="3838575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9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2C817-12E0-F254-0358-FA82AE47F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Calibri"/>
              </a:rPr>
              <a:t>Return by 2:45pm</a:t>
            </a:r>
            <a:endParaRPr lang="en-US" sz="2000">
              <a:solidFill>
                <a:schemeClr val="bg2"/>
              </a:solidFill>
              <a:cs typeface="Calibri" panose="020F0502020204030204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51EFF3F-CE2E-78B1-4FA4-EDE7F49569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36" r="2033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D371C3-119C-BBF4-5CA5-E905540E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cs typeface="Calibri Light"/>
              </a:rPr>
              <a:t>Break #2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317127-9B34-D8A4-6ADA-31C497F677B1}"/>
              </a:ext>
            </a:extLst>
          </p:cNvPr>
          <p:cNvCxnSpPr/>
          <p:nvPr/>
        </p:nvCxnSpPr>
        <p:spPr>
          <a:xfrm flipV="1">
            <a:off x="888206" y="3838575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1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D371C3-119C-BBF4-5CA5-E905540E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02" y="1693862"/>
            <a:ext cx="3924300" cy="1325563"/>
          </a:xfrm>
        </p:spPr>
        <p:txBody>
          <a:bodyPr/>
          <a:lstStyle/>
          <a:p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Group Deliberations &amp; Breakout Discussion</a:t>
            </a:r>
            <a:endParaRPr lang="en-US" sz="9600" dirty="0">
              <a:solidFill>
                <a:schemeClr val="bg1">
                  <a:lumMod val="95000"/>
                </a:schemeClr>
              </a:solidFill>
              <a:cs typeface="Calibri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317127-9B34-D8A4-6ADA-31C497F677B1}"/>
              </a:ext>
            </a:extLst>
          </p:cNvPr>
          <p:cNvCxnSpPr/>
          <p:nvPr/>
        </p:nvCxnSpPr>
        <p:spPr>
          <a:xfrm flipV="1">
            <a:off x="888206" y="3838575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 descr="A bird sitting on a red and white light house in the water&#10;&#10;Description automatically generated with low confidence">
            <a:extLst>
              <a:ext uri="{FF2B5EF4-FFF2-40B4-BE49-F238E27FC236}">
                <a16:creationId xmlns:a16="http://schemas.microsoft.com/office/drawing/2014/main" id="{C210EFC7-B4C7-90F9-9D90-6211346D33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2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98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834911-4F1C-2EA0-2C7F-EE39D33DD66E}"/>
              </a:ext>
            </a:extLst>
          </p:cNvPr>
          <p:cNvSpPr/>
          <p:nvPr/>
        </p:nvSpPr>
        <p:spPr>
          <a:xfrm>
            <a:off x="6377608" y="-10738"/>
            <a:ext cx="5832718" cy="6857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0EEBAE-78A2-885A-96A5-2A3C156B19F8}"/>
              </a:ext>
            </a:extLst>
          </p:cNvPr>
          <p:cNvSpPr/>
          <p:nvPr/>
        </p:nvSpPr>
        <p:spPr>
          <a:xfrm>
            <a:off x="0" y="-21616"/>
            <a:ext cx="6676368" cy="6879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BF9BF-8898-E639-3FA8-9552E637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4" y="-10738"/>
            <a:ext cx="6170466" cy="792343"/>
          </a:xfrm>
        </p:spPr>
        <p:txBody>
          <a:bodyPr>
            <a:normAutofit/>
          </a:bodyPr>
          <a:lstStyle/>
          <a:p>
            <a:r>
              <a:rPr lang="en-US" sz="3300" dirty="0"/>
              <a:t>Small Group Deliberations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B633B-6C8E-3CA7-968D-6797C8E3A778}"/>
              </a:ext>
            </a:extLst>
          </p:cNvPr>
          <p:cNvSpPr/>
          <p:nvPr/>
        </p:nvSpPr>
        <p:spPr>
          <a:xfrm>
            <a:off x="291187" y="1502544"/>
            <a:ext cx="5702461" cy="33335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accent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7F653-2191-2652-A3CF-0696D4078386}"/>
              </a:ext>
            </a:extLst>
          </p:cNvPr>
          <p:cNvSpPr/>
          <p:nvPr/>
        </p:nvSpPr>
        <p:spPr>
          <a:xfrm>
            <a:off x="1698481" y="4825575"/>
            <a:ext cx="2794998" cy="17856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E3FE4C-43D2-C199-083B-13F095F33F5E}"/>
              </a:ext>
            </a:extLst>
          </p:cNvPr>
          <p:cNvCxnSpPr>
            <a:cxnSpLocks/>
          </p:cNvCxnSpPr>
          <p:nvPr/>
        </p:nvCxnSpPr>
        <p:spPr>
          <a:xfrm flipH="1">
            <a:off x="3086187" y="1502544"/>
            <a:ext cx="1" cy="33335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1280F-85DF-E5AF-EEE7-B42C27F58295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291187" y="3169299"/>
            <a:ext cx="57024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AE36F2F6-3CCE-1944-601D-581691393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968" y="1341015"/>
            <a:ext cx="1514356" cy="1514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2585AD-8DD4-235D-448E-2DE2C16784FB}"/>
              </a:ext>
            </a:extLst>
          </p:cNvPr>
          <p:cNvSpPr txBox="1"/>
          <p:nvPr/>
        </p:nvSpPr>
        <p:spPr>
          <a:xfrm>
            <a:off x="334901" y="2536247"/>
            <a:ext cx="275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SRBC Room 1: People </a:t>
            </a:r>
          </a:p>
          <a:p>
            <a:pPr algn="ctr"/>
            <a:r>
              <a:rPr lang="en-US" b="1" dirty="0"/>
              <a:t>Small Group</a:t>
            </a:r>
          </a:p>
        </p:txBody>
      </p:sp>
      <p:pic>
        <p:nvPicPr>
          <p:cNvPr id="12" name="Graphic 11" descr="Meeting with solid fill">
            <a:extLst>
              <a:ext uri="{FF2B5EF4-FFF2-40B4-BE49-F238E27FC236}">
                <a16:creationId xmlns:a16="http://schemas.microsoft.com/office/drawing/2014/main" id="{507E6111-143B-32ED-EB55-813D54B3A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1129" y="1345056"/>
            <a:ext cx="1514356" cy="1514356"/>
          </a:xfrm>
          <a:prstGeom prst="rect">
            <a:avLst/>
          </a:prstGeom>
        </p:spPr>
      </p:pic>
      <p:pic>
        <p:nvPicPr>
          <p:cNvPr id="13" name="Graphic 12" descr="Meeting with solid fill">
            <a:extLst>
              <a:ext uri="{FF2B5EF4-FFF2-40B4-BE49-F238E27FC236}">
                <a16:creationId xmlns:a16="http://schemas.microsoft.com/office/drawing/2014/main" id="{AF62C4AA-0373-3D5E-C9CB-B67CEB1DB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968" y="2999093"/>
            <a:ext cx="1514356" cy="1514356"/>
          </a:xfrm>
          <a:prstGeom prst="rect">
            <a:avLst/>
          </a:prstGeom>
        </p:spPr>
      </p:pic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151D37B5-A064-B661-19D7-724E90FA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3731" y="3002472"/>
            <a:ext cx="1514356" cy="1514356"/>
          </a:xfrm>
          <a:prstGeom prst="rect">
            <a:avLst/>
          </a:prstGeom>
        </p:spPr>
      </p:pic>
      <p:pic>
        <p:nvPicPr>
          <p:cNvPr id="16" name="Graphic 15" descr="Meeting with solid fill">
            <a:extLst>
              <a:ext uri="{FF2B5EF4-FFF2-40B4-BE49-F238E27FC236}">
                <a16:creationId xmlns:a16="http://schemas.microsoft.com/office/drawing/2014/main" id="{29C17BDC-CF39-E541-FF71-290322139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242" y="4664046"/>
            <a:ext cx="1514356" cy="15143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C8E592-D074-2870-BA59-41DEE0FFC969}"/>
              </a:ext>
            </a:extLst>
          </p:cNvPr>
          <p:cNvSpPr txBox="1"/>
          <p:nvPr/>
        </p:nvSpPr>
        <p:spPr>
          <a:xfrm>
            <a:off x="3101621" y="2586555"/>
            <a:ext cx="290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SRBC Room 2: Climate </a:t>
            </a:r>
          </a:p>
          <a:p>
            <a:pPr algn="ctr"/>
            <a:r>
              <a:rPr lang="en-US" b="1" dirty="0"/>
              <a:t>Small Group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71F7E-83DE-230C-0310-9C03F4AB168C}"/>
              </a:ext>
            </a:extLst>
          </p:cNvPr>
          <p:cNvSpPr txBox="1"/>
          <p:nvPr/>
        </p:nvSpPr>
        <p:spPr>
          <a:xfrm>
            <a:off x="353227" y="4216777"/>
            <a:ext cx="274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SRBC Room 3: Shallow Water Small Group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D0F53B-A531-6874-663E-4BE10FE5FE63}"/>
              </a:ext>
            </a:extLst>
          </p:cNvPr>
          <p:cNvSpPr txBox="1"/>
          <p:nvPr/>
        </p:nvSpPr>
        <p:spPr>
          <a:xfrm>
            <a:off x="3108064" y="4216776"/>
            <a:ext cx="287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SRBC Room 4: Healthy Watersheds  Small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6D10AF-D1A6-ED0A-0983-D59826334277}"/>
              </a:ext>
            </a:extLst>
          </p:cNvPr>
          <p:cNvSpPr txBox="1"/>
          <p:nvPr/>
        </p:nvSpPr>
        <p:spPr>
          <a:xfrm>
            <a:off x="1790768" y="5922184"/>
            <a:ext cx="277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SRBC Room 5: Clean Water </a:t>
            </a:r>
          </a:p>
          <a:p>
            <a:pPr algn="ctr"/>
            <a:r>
              <a:rPr lang="en-US" b="1" dirty="0"/>
              <a:t>Small Group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5B29FA-DF46-1F3E-CDD2-442F3903E0D4}"/>
              </a:ext>
            </a:extLst>
          </p:cNvPr>
          <p:cNvSpPr txBox="1"/>
          <p:nvPr/>
        </p:nvSpPr>
        <p:spPr>
          <a:xfrm>
            <a:off x="7013454" y="165129"/>
            <a:ext cx="4935482" cy="62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1800" u="sng" dirty="0"/>
              <a:t>Goal</a:t>
            </a:r>
            <a:r>
              <a:rPr lang="en-US" sz="1800" dirty="0"/>
              <a:t>: Small Groups meet independently to discuss: 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(1) reflections on Day 1 presentations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(2) what is needed to revise their own set of recommendations, and 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(3) how the Steering Committee should consider making connections across recommendations.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u="sng" dirty="0"/>
              <a:t>Process</a:t>
            </a:r>
            <a:r>
              <a:rPr lang="en-US" dirty="0"/>
              <a:t>:</a:t>
            </a:r>
          </a:p>
          <a:p>
            <a:pPr>
              <a:spcBef>
                <a:spcPts val="800"/>
              </a:spcBef>
            </a:pPr>
            <a:r>
              <a:rPr lang="en-US" dirty="0"/>
              <a:t>When the breakout begins, drop off the Symposium Teams and join your Small Group link provided via invitation. 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sz="1800" dirty="0"/>
              <a:t>Select one person to report out on key take-aways for Day 2 Symposium work.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By 4:35pm, rejoin the Symposium Teams (via your calendar invite).</a:t>
            </a:r>
          </a:p>
          <a:p>
            <a:pPr>
              <a:spcBef>
                <a:spcPts val="800"/>
              </a:spcBef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F1E89-7A63-1AA8-0FD8-E27F14E4BE30}"/>
              </a:ext>
            </a:extLst>
          </p:cNvPr>
          <p:cNvSpPr txBox="1"/>
          <p:nvPr/>
        </p:nvSpPr>
        <p:spPr>
          <a:xfrm>
            <a:off x="909504" y="811460"/>
            <a:ext cx="482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Five concurrent hybrid meetings for Small Groups</a:t>
            </a:r>
          </a:p>
        </p:txBody>
      </p:sp>
    </p:spTree>
    <p:extLst>
      <p:ext uri="{BB962C8B-B14F-4D97-AF65-F5344CB8AC3E}">
        <p14:creationId xmlns:p14="http://schemas.microsoft.com/office/powerpoint/2010/main" val="94726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DCAA870-514C-93C1-1FE9-2A63896C6642}"/>
              </a:ext>
            </a:extLst>
          </p:cNvPr>
          <p:cNvSpPr/>
          <p:nvPr/>
        </p:nvSpPr>
        <p:spPr>
          <a:xfrm>
            <a:off x="-25596" y="-10738"/>
            <a:ext cx="5552954" cy="6857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ADC406-A776-9308-4B7B-45214F4E774F}"/>
              </a:ext>
            </a:extLst>
          </p:cNvPr>
          <p:cNvSpPr txBox="1">
            <a:spLocks/>
          </p:cNvSpPr>
          <p:nvPr/>
        </p:nvSpPr>
        <p:spPr>
          <a:xfrm>
            <a:off x="44893" y="211600"/>
            <a:ext cx="5412129" cy="792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Breakout Group Deliberations</a:t>
            </a:r>
          </a:p>
        </p:txBody>
      </p:sp>
      <p:pic>
        <p:nvPicPr>
          <p:cNvPr id="22" name="Graphic 21" descr="Online meeting outline">
            <a:extLst>
              <a:ext uri="{FF2B5EF4-FFF2-40B4-BE49-F238E27FC236}">
                <a16:creationId xmlns:a16="http://schemas.microsoft.com/office/drawing/2014/main" id="{0B2D698D-C487-73B5-3FD8-1D4B19DF4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407" y="2109154"/>
            <a:ext cx="914400" cy="914400"/>
          </a:xfrm>
          <a:prstGeom prst="rect">
            <a:avLst/>
          </a:prstGeom>
        </p:spPr>
      </p:pic>
      <p:pic>
        <p:nvPicPr>
          <p:cNvPr id="23" name="Graphic 22" descr="Online meeting outline">
            <a:extLst>
              <a:ext uri="{FF2B5EF4-FFF2-40B4-BE49-F238E27FC236}">
                <a16:creationId xmlns:a16="http://schemas.microsoft.com/office/drawing/2014/main" id="{F491019A-9028-D79A-7522-B10C648A1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40" y="2936829"/>
            <a:ext cx="914400" cy="914400"/>
          </a:xfrm>
          <a:prstGeom prst="rect">
            <a:avLst/>
          </a:prstGeom>
        </p:spPr>
      </p:pic>
      <p:pic>
        <p:nvPicPr>
          <p:cNvPr id="24" name="Graphic 23" descr="Online meeting outline">
            <a:extLst>
              <a:ext uri="{FF2B5EF4-FFF2-40B4-BE49-F238E27FC236}">
                <a16:creationId xmlns:a16="http://schemas.microsoft.com/office/drawing/2014/main" id="{B9FC02B7-A9EC-9D4C-DC68-A86EEA517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40" y="3777056"/>
            <a:ext cx="914400" cy="914400"/>
          </a:xfrm>
          <a:prstGeom prst="rect">
            <a:avLst/>
          </a:prstGeom>
        </p:spPr>
      </p:pic>
      <p:pic>
        <p:nvPicPr>
          <p:cNvPr id="25" name="Graphic 24" descr="Online meeting outline">
            <a:extLst>
              <a:ext uri="{FF2B5EF4-FFF2-40B4-BE49-F238E27FC236}">
                <a16:creationId xmlns:a16="http://schemas.microsoft.com/office/drawing/2014/main" id="{F266D1DC-D778-6842-8FF7-7785842F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40" y="4623549"/>
            <a:ext cx="914400" cy="914400"/>
          </a:xfrm>
          <a:prstGeom prst="rect">
            <a:avLst/>
          </a:prstGeom>
        </p:spPr>
      </p:pic>
      <p:pic>
        <p:nvPicPr>
          <p:cNvPr id="26" name="Graphic 25" descr="Online meeting outline">
            <a:extLst>
              <a:ext uri="{FF2B5EF4-FFF2-40B4-BE49-F238E27FC236}">
                <a16:creationId xmlns:a16="http://schemas.microsoft.com/office/drawing/2014/main" id="{1AE89897-CE1C-2532-5B05-9AFF4AC12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716" y="5480094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4A2CFE-1213-5EA5-FF09-DB609F33D647}"/>
              </a:ext>
            </a:extLst>
          </p:cNvPr>
          <p:cNvSpPr txBox="1"/>
          <p:nvPr/>
        </p:nvSpPr>
        <p:spPr>
          <a:xfrm>
            <a:off x="1549001" y="2317442"/>
            <a:ext cx="344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Teams Room 1: People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A1A48E-6E4E-BCE2-F983-200F84A3B531}"/>
              </a:ext>
            </a:extLst>
          </p:cNvPr>
          <p:cNvSpPr txBox="1"/>
          <p:nvPr/>
        </p:nvSpPr>
        <p:spPr>
          <a:xfrm>
            <a:off x="1549001" y="3145545"/>
            <a:ext cx="344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Teams Room 2: Climate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C1779C-1C34-94B3-3CA4-00CE62B3D861}"/>
              </a:ext>
            </a:extLst>
          </p:cNvPr>
          <p:cNvSpPr txBox="1"/>
          <p:nvPr/>
        </p:nvSpPr>
        <p:spPr>
          <a:xfrm>
            <a:off x="1549001" y="3973648"/>
            <a:ext cx="344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Teams Room 3: Shallow 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0665E8-662D-96C0-6BC2-B82DEC32477E}"/>
              </a:ext>
            </a:extLst>
          </p:cNvPr>
          <p:cNvSpPr txBox="1"/>
          <p:nvPr/>
        </p:nvSpPr>
        <p:spPr>
          <a:xfrm>
            <a:off x="1517652" y="4821255"/>
            <a:ext cx="375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Teams Room 4: Healthy Watersheds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2A96BC-530E-9D67-CDE3-A707C754A584}"/>
              </a:ext>
            </a:extLst>
          </p:cNvPr>
          <p:cNvSpPr txBox="1"/>
          <p:nvPr/>
        </p:nvSpPr>
        <p:spPr>
          <a:xfrm>
            <a:off x="1549001" y="5690159"/>
            <a:ext cx="344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Teams Room 5: Clean Water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A6280-237F-0FF5-0194-1FD4A5C25217}"/>
              </a:ext>
            </a:extLst>
          </p:cNvPr>
          <p:cNvSpPr/>
          <p:nvPr/>
        </p:nvSpPr>
        <p:spPr>
          <a:xfrm>
            <a:off x="5527358" y="-10738"/>
            <a:ext cx="6682968" cy="6857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C99AA7-3B99-CCEC-C107-23F9DDB6094E}"/>
              </a:ext>
            </a:extLst>
          </p:cNvPr>
          <p:cNvSpPr txBox="1"/>
          <p:nvPr/>
        </p:nvSpPr>
        <p:spPr>
          <a:xfrm>
            <a:off x="442870" y="1126884"/>
            <a:ext cx="436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Five randomized breakout groups for all other Meeting Participants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07E1C-066C-CC13-9C50-3B5265ECE7BB}"/>
              </a:ext>
            </a:extLst>
          </p:cNvPr>
          <p:cNvSpPr txBox="1"/>
          <p:nvPr/>
        </p:nvSpPr>
        <p:spPr>
          <a:xfrm>
            <a:off x="5762783" y="76656"/>
            <a:ext cx="6167534" cy="678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1800" u="sng" dirty="0"/>
              <a:t>Goal</a:t>
            </a:r>
            <a:r>
              <a:rPr lang="en-US" sz="1800" dirty="0"/>
              <a:t>: Meeting Participants will discuss and document: 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(1) What is the general degree of necessity (high, med, low) of a recommendation explaining any conflicting opinions?</a:t>
            </a:r>
          </a:p>
          <a:p>
            <a:pPr>
              <a:spcBef>
                <a:spcPts val="800"/>
              </a:spcBef>
            </a:pPr>
            <a:r>
              <a:rPr lang="en-US" sz="1800" dirty="0"/>
              <a:t>(2)What are the critical factors that should be assessed when implementation of a recommendation?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u="sng" dirty="0"/>
              <a:t>Process</a:t>
            </a:r>
            <a:r>
              <a:rPr lang="en-US" dirty="0"/>
              <a:t>:</a:t>
            </a:r>
          </a:p>
          <a:p>
            <a:r>
              <a:rPr lang="en-US" sz="2000" b="1" dirty="0"/>
              <a:t>3:35 pm</a:t>
            </a:r>
            <a:r>
              <a:rPr lang="en-US" sz="2000" dirty="0"/>
              <a:t>: Breakout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MS Teams will assign you randomly in 5 groups: (1) People, (2) Climate, (3) Shallow Water, (4) Healthy Watersheds, (5) Clean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Join the breakout room when prompted; Cameras on if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b="1" dirty="0"/>
              <a:t>3:40 pm</a:t>
            </a:r>
            <a:r>
              <a:rPr lang="en-US" sz="1800" dirty="0"/>
              <a:t>: Recommendation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Breakouts are self facilitated. Choose volunteers: 1 notetaker, 1 person to report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Notes captured in a downloadable template for your breakout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Everyone answers the same questions for a different Small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b="1" dirty="0"/>
              <a:t>4:20 pm</a:t>
            </a:r>
            <a:r>
              <a:rPr lang="en-US" sz="1800" dirty="0"/>
              <a:t>: Determine 1-2 talking points for report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Completed template will be shared with the Steering Committee and Small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b="1" dirty="0"/>
              <a:t>4:33 pm</a:t>
            </a:r>
            <a:r>
              <a:rPr lang="en-US" sz="1800" dirty="0"/>
              <a:t>: Transition back to plenary (automatic at 4:30pm)</a:t>
            </a:r>
          </a:p>
        </p:txBody>
      </p:sp>
    </p:spTree>
    <p:extLst>
      <p:ext uri="{BB962C8B-B14F-4D97-AF65-F5344CB8AC3E}">
        <p14:creationId xmlns:p14="http://schemas.microsoft.com/office/powerpoint/2010/main" val="150236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C2C817-12E0-F254-0358-FA82AE47F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060" y="4105656"/>
            <a:ext cx="3719512" cy="2066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Calibri"/>
              </a:rPr>
              <a:t>Report out at  4:35pm</a:t>
            </a:r>
            <a:endParaRPr lang="en-US" sz="2000">
              <a:solidFill>
                <a:schemeClr val="bg2"/>
              </a:solidFill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D371C3-119C-BBF4-5CA5-E905540E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cs typeface="Calibri Light"/>
              </a:rPr>
              <a:t>Small Group Deliberations</a:t>
            </a:r>
            <a:endParaRPr lang="en-US" sz="44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317127-9B34-D8A4-6ADA-31C497F677B1}"/>
              </a:ext>
            </a:extLst>
          </p:cNvPr>
          <p:cNvCxnSpPr/>
          <p:nvPr/>
        </p:nvCxnSpPr>
        <p:spPr>
          <a:xfrm flipV="1">
            <a:off x="888206" y="3981450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01BB2D9-0ABB-B780-3029-AADDFE23E2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36" r="20336"/>
          <a:stretch/>
        </p:blipFill>
        <p:spPr/>
      </p:pic>
    </p:spTree>
    <p:extLst>
      <p:ext uri="{BB962C8B-B14F-4D97-AF65-F5344CB8AC3E}">
        <p14:creationId xmlns:p14="http://schemas.microsoft.com/office/powerpoint/2010/main" val="41210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7F7579F-F70B-CD2E-4116-E4B1D6D7E3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36" r="2033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38BF35-CBF1-F0BF-81DE-74397E4B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Recap &amp;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Day Two Preview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D384B-B23F-15F6-CA5F-1D370AFF9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1">
                <a:solidFill>
                  <a:srgbClr val="E7E6E6"/>
                </a:solidFill>
                <a:latin typeface="Calibri Light"/>
                <a:cs typeface="Calibri Light"/>
              </a:rPr>
              <a:t>9:00 am Session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AB6646-3075-EAC2-F5AC-5350BC27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606040"/>
            <a:ext cx="5000064" cy="1325563"/>
          </a:xfrm>
        </p:spPr>
        <p:txBody>
          <a:bodyPr/>
          <a:lstStyle/>
          <a:p>
            <a:r>
              <a:rPr lang="en-US" b="1">
                <a:cs typeface="Calibri Light"/>
              </a:rPr>
              <a:t>Welcome!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EB2B1-7CE9-5954-7B50-BAFA43593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375" b="406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7117C0-25DB-C426-D68B-B934AFF7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62300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800"/>
            </a:br>
            <a:r>
              <a:rPr lang="en-US" sz="4400">
                <a:solidFill>
                  <a:srgbClr val="FFFFFF"/>
                </a:solidFill>
              </a:rPr>
              <a:t>The Honorable Wes Moore</a:t>
            </a:r>
            <a:br>
              <a:rPr lang="en-US" sz="4400"/>
            </a:br>
            <a:r>
              <a:rPr lang="en-US" sz="4400">
                <a:solidFill>
                  <a:srgbClr val="FFFFFF"/>
                </a:solidFill>
              </a:rPr>
              <a:t>Governor of Maryland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747BCB-1781-B9BA-5DF8-DB4051CAE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064404"/>
            <a:ext cx="9144000" cy="52689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>
                <a:solidFill>
                  <a:srgbClr val="FFFFFF"/>
                </a:solidFill>
              </a:rPr>
              <a:t>A Special Welcome from the Chair of the Chesapeake Executive Council</a:t>
            </a:r>
          </a:p>
        </p:txBody>
      </p:sp>
    </p:spTree>
    <p:extLst>
      <p:ext uri="{BB962C8B-B14F-4D97-AF65-F5344CB8AC3E}">
        <p14:creationId xmlns:p14="http://schemas.microsoft.com/office/powerpoint/2010/main" val="2139393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4C58-B09D-A457-3E1D-F260E289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DFEB0-689B-1737-3460-C3C012F4E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828" y="1901080"/>
            <a:ext cx="3105539" cy="3622642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/>
              <a:t>DAY 1</a:t>
            </a:r>
          </a:p>
          <a:p>
            <a:r>
              <a:rPr lang="en-US" dirty="0"/>
              <a:t>Organizational History</a:t>
            </a:r>
          </a:p>
          <a:p>
            <a:r>
              <a:rPr lang="en-US" dirty="0"/>
              <a:t>Small Group Presentations</a:t>
            </a:r>
          </a:p>
          <a:p>
            <a:r>
              <a:rPr lang="en-US" dirty="0"/>
              <a:t>Small Group Review</a:t>
            </a:r>
          </a:p>
          <a:p>
            <a:endParaRPr lang="en-US" dirty="0"/>
          </a:p>
          <a:p>
            <a:r>
              <a:rPr lang="en-US" sz="2400" b="1" dirty="0"/>
              <a:t>DAY 2</a:t>
            </a:r>
          </a:p>
          <a:p>
            <a:r>
              <a:rPr lang="en-US" dirty="0"/>
              <a:t>Visioning Exercise</a:t>
            </a:r>
          </a:p>
          <a:p>
            <a:r>
              <a:rPr lang="en-US" dirty="0"/>
              <a:t>Recommendation Refinement</a:t>
            </a:r>
          </a:p>
          <a:p>
            <a:r>
              <a:rPr lang="en-US" dirty="0"/>
              <a:t>Final Product Execution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064A-A1AB-7E59-05A8-D418CDB6A1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BBFE-8F67-34A2-234F-BF186B4DCD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9E10B-AA53-A2A5-9579-A3828C1DA09B}"/>
              </a:ext>
            </a:extLst>
          </p:cNvPr>
          <p:cNvSpPr/>
          <p:nvPr/>
        </p:nvSpPr>
        <p:spPr>
          <a:xfrm>
            <a:off x="4030825" y="1"/>
            <a:ext cx="81611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/>
            <a:r>
              <a:rPr lang="en-US" b="1" u="sng" dirty="0">
                <a:latin typeface="+mj-lt"/>
              </a:rPr>
              <a:t>Purpose: </a:t>
            </a:r>
          </a:p>
          <a:p>
            <a:pPr marL="233363"/>
            <a:r>
              <a:rPr lang="en-US" dirty="0">
                <a:latin typeface="+mj-lt"/>
              </a:rPr>
              <a:t>To convene the Beyond 2025 Steering Committee to present and discuss Small Group recommendations and consider the support and steps needed to inform the Executive Committee of a recommended path forward.</a:t>
            </a:r>
          </a:p>
          <a:p>
            <a:pPr marL="233363" algn="ctr"/>
            <a:endParaRPr lang="en-US" dirty="0">
              <a:latin typeface="+mj-lt"/>
            </a:endParaRPr>
          </a:p>
          <a:p>
            <a:pPr marL="233363" algn="ctr"/>
            <a:endParaRPr lang="en-US" dirty="0">
              <a:latin typeface="+mj-lt"/>
            </a:endParaRPr>
          </a:p>
          <a:p>
            <a:pPr marL="233363" algn="ctr"/>
            <a:endParaRPr lang="en-US" dirty="0">
              <a:latin typeface="+mj-lt"/>
            </a:endParaRPr>
          </a:p>
          <a:p>
            <a:pPr marL="233363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Expected Outcomes:</a:t>
            </a:r>
          </a:p>
          <a:p>
            <a:pPr marL="576263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Receipt of topical Small Group recommendations and discussion of how to refine or integrate the recommendations. </a:t>
            </a:r>
          </a:p>
          <a:p>
            <a:pPr marL="576263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6263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efined set of standardized details to be gathered for each recommendation that will enable the Steering Committee to adequately assess their proposed impact.</a:t>
            </a:r>
          </a:p>
          <a:p>
            <a:pPr marL="576263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6263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Discussion of and increased confidence in the Steering Committee's plan for proceeding from Small Group recommendations to a recommended path forward for the Chesapeake Bay Program, including the Steering Committee's immediate, intermediate, and long-term needs.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B3375A-3788-D38E-3DB3-29E73CAFA10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5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45AA-6D1E-5D9C-E6C2-545C0CF8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Ground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C696-AC86-0D42-7627-A2CECE8DF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Tangential items may be placed in the </a:t>
            </a:r>
            <a:r>
              <a:rPr lang="en-US" b="1" dirty="0">
                <a:cs typeface="Calibri"/>
              </a:rPr>
              <a:t>parking lot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Contribute to the success of a </a:t>
            </a:r>
            <a:r>
              <a:rPr lang="en-US" b="1" dirty="0">
                <a:cs typeface="Calibri"/>
              </a:rPr>
              <a:t>hybrid</a:t>
            </a:r>
            <a:r>
              <a:rPr lang="en-US" dirty="0">
                <a:cs typeface="Calibri"/>
              </a:rPr>
              <a:t> format. </a:t>
            </a:r>
          </a:p>
          <a:p>
            <a:r>
              <a:rPr lang="en-US" dirty="0">
                <a:cs typeface="Calibri"/>
              </a:rPr>
              <a:t>Permit on</a:t>
            </a:r>
            <a:r>
              <a:rPr lang="en-US" b="1" dirty="0">
                <a:cs typeface="Calibri"/>
              </a:rPr>
              <a:t>e speaker</a:t>
            </a:r>
            <a:r>
              <a:rPr lang="en-US" dirty="0">
                <a:cs typeface="Calibri"/>
              </a:rPr>
              <a:t> at a time (avoid side conversations).</a:t>
            </a:r>
          </a:p>
          <a:p>
            <a:r>
              <a:rPr lang="en-US" dirty="0">
                <a:cs typeface="Calibri"/>
              </a:rPr>
              <a:t>Reserve </a:t>
            </a:r>
            <a:r>
              <a:rPr lang="en-US" b="1" dirty="0">
                <a:cs typeface="Calibri"/>
              </a:rPr>
              <a:t>Q&amp;A </a:t>
            </a:r>
            <a:r>
              <a:rPr lang="en-US" dirty="0">
                <a:cs typeface="Calibri"/>
              </a:rPr>
              <a:t>after the Small Group presentation.</a:t>
            </a:r>
          </a:p>
          <a:p>
            <a:r>
              <a:rPr lang="en-US" dirty="0">
                <a:cs typeface="Calibri"/>
              </a:rPr>
              <a:t>Use "</a:t>
            </a:r>
            <a:r>
              <a:rPr lang="en-US" b="1" dirty="0">
                <a:cs typeface="Calibri"/>
              </a:rPr>
              <a:t>Raise Hand</a:t>
            </a:r>
            <a:r>
              <a:rPr lang="en-US" dirty="0">
                <a:cs typeface="Calibri"/>
              </a:rPr>
              <a:t>" in Teams or </a:t>
            </a:r>
            <a:r>
              <a:rPr lang="en-US" b="1" dirty="0">
                <a:cs typeface="Calibri"/>
              </a:rPr>
              <a:t>raise your name tent</a:t>
            </a:r>
            <a:r>
              <a:rPr lang="en-US" dirty="0">
                <a:cs typeface="Calibri"/>
              </a:rPr>
              <a:t> in the room if you'd like to be called on to speak.</a:t>
            </a:r>
            <a:endParaRPr lang="en-US"/>
          </a:p>
          <a:p>
            <a:r>
              <a:rPr lang="en-US" dirty="0">
                <a:cs typeface="Calibri"/>
              </a:rPr>
              <a:t>In person may </a:t>
            </a:r>
            <a:r>
              <a:rPr lang="en-US" b="1" dirty="0">
                <a:cs typeface="Calibri"/>
              </a:rPr>
              <a:t>join the Teams </a:t>
            </a:r>
            <a:r>
              <a:rPr lang="en-US" dirty="0">
                <a:cs typeface="Calibri"/>
              </a:rPr>
              <a:t>if you read or contribute to chat. Chats will </a:t>
            </a:r>
            <a:r>
              <a:rPr lang="en-US">
                <a:cs typeface="Calibri"/>
              </a:rPr>
              <a:t>be reflected in the Symposium meeting summary.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 mindful of the times on the </a:t>
            </a:r>
            <a:r>
              <a:rPr lang="en-US" b="1" dirty="0">
                <a:cs typeface="Calibri"/>
              </a:rPr>
              <a:t>agenda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b="1" dirty="0">
                <a:cs typeface="Calibri"/>
              </a:rPr>
              <a:t>Public comments</a:t>
            </a:r>
            <a:r>
              <a:rPr lang="en-US" dirty="0">
                <a:cs typeface="Calibri"/>
              </a:rPr>
              <a:t> will be accepted, as noted in the agenda.</a:t>
            </a:r>
          </a:p>
        </p:txBody>
      </p:sp>
    </p:spTree>
    <p:extLst>
      <p:ext uri="{BB962C8B-B14F-4D97-AF65-F5344CB8AC3E}">
        <p14:creationId xmlns:p14="http://schemas.microsoft.com/office/powerpoint/2010/main" val="16117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4C58-B09D-A457-3E1D-F260E289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104485"/>
            <a:ext cx="8004172" cy="1325563"/>
          </a:xfrm>
        </p:spPr>
        <p:txBody>
          <a:bodyPr/>
          <a:lstStyle/>
          <a:p>
            <a:pPr algn="ctr"/>
            <a:r>
              <a:rPr lang="en-US" dirty="0"/>
              <a:t>HOUSE KEEPING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064A-A1AB-7E59-05A8-D418CDB6A1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BBFE-8F67-34A2-234F-BF186B4DCD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9E10B-AA53-A2A5-9579-A3828C1DA09B}"/>
              </a:ext>
            </a:extLst>
          </p:cNvPr>
          <p:cNvSpPr/>
          <p:nvPr/>
        </p:nvSpPr>
        <p:spPr>
          <a:xfrm>
            <a:off x="166395" y="922499"/>
            <a:ext cx="11859209" cy="43026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+mj-lt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u="sng" dirty="0">
                <a:latin typeface="+mj-lt"/>
              </a:rPr>
              <a:t>SRBC Orientation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WiFi</a:t>
            </a:r>
            <a:endParaRPr lang="en-US" dirty="0">
              <a:latin typeface="+mj-lt"/>
            </a:endParaRP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Bathrooms, hydration, and lunch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u="sng" dirty="0">
                <a:latin typeface="+mj-lt"/>
              </a:rPr>
              <a:t>Meeting Materials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See </a:t>
            </a:r>
            <a:r>
              <a:rPr lang="en-US" sz="16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https://www.chesapeakebay.net/what/event/hold-beyond-2025-steering-committee-february-meeting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Single set of 25 Recommendations; SG-specific Recommendation Template (+ supplemental); Presentation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+mj-lt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b="1" u="sng" dirty="0">
                <a:latin typeface="+mj-lt"/>
              </a:rPr>
              <a:t>Virtual Engagement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AV configuration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Review abbreviated agenda for awareness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86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4C58-B09D-A457-3E1D-F260E289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52" y="80103"/>
            <a:ext cx="4879910" cy="842396"/>
          </a:xfrm>
        </p:spPr>
        <p:txBody>
          <a:bodyPr/>
          <a:lstStyle/>
          <a:p>
            <a:pPr algn="ctr"/>
            <a:r>
              <a:rPr lang="en-US" dirty="0"/>
              <a:t>DAY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064A-A1AB-7E59-05A8-D418CDB6A1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BBFE-8F67-34A2-234F-BF186B4DCD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9E10B-AA53-A2A5-9579-A3828C1DA09B}"/>
              </a:ext>
            </a:extLst>
          </p:cNvPr>
          <p:cNvSpPr/>
          <p:nvPr/>
        </p:nvSpPr>
        <p:spPr>
          <a:xfrm>
            <a:off x="278367" y="922499"/>
            <a:ext cx="5478625" cy="45151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9:00a		Welcome and Overview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9:20a		CPB Organizational History</a:t>
            </a:r>
          </a:p>
          <a:p>
            <a:pPr lvl="4">
              <a:spcBef>
                <a:spcPts val="300"/>
              </a:spcBef>
              <a:spcAft>
                <a:spcPts val="300"/>
              </a:spcAft>
            </a:pPr>
            <a:r>
              <a:rPr lang="en-US" sz="1600" i="1" dirty="0">
                <a:latin typeface="+mj-lt"/>
              </a:rPr>
              <a:t>Ann Swanson and Diana Esher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10:40a	People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11:30a 	Climate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12:20p	Lunch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12:50p	Shallow Water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1:40p		Healthy Watersheds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2:45p		Clean Water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3:35p		SG Deliberation &amp; Breakout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4:35p		Report Out &amp; Discussion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5:15p		Recap &amp; Adjourn (5:30p)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Virtual Engagement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Chat documentation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AV configuration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9BBBA-3090-AF37-A447-D232CF445060}"/>
              </a:ext>
            </a:extLst>
          </p:cNvPr>
          <p:cNvSpPr/>
          <p:nvPr/>
        </p:nvSpPr>
        <p:spPr>
          <a:xfrm>
            <a:off x="6444339" y="922499"/>
            <a:ext cx="5478625" cy="40518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8:30a 	Recap and Overview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8:40a		Visioning Exercise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9:40a		SC Rec Refinement </a:t>
            </a:r>
            <a:endParaRPr lang="en-US" sz="1600" i="1" dirty="0"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10:00a	Recommendation Breakout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11:00a	Report Out &amp; Discussion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12:00p	Lunch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12:30p	Delivering Charge Discussion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1:55p		Preparing for March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2:30p		Closing Remarks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2:45p		Adjourn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39269B-473F-199F-7744-3880311B5C5D}"/>
              </a:ext>
            </a:extLst>
          </p:cNvPr>
          <p:cNvSpPr txBox="1">
            <a:spLocks/>
          </p:cNvSpPr>
          <p:nvPr/>
        </p:nvSpPr>
        <p:spPr>
          <a:xfrm>
            <a:off x="6798132" y="80103"/>
            <a:ext cx="4879910" cy="842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DAY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3F9D09-A08C-F14A-03E8-6D567F386477}"/>
              </a:ext>
            </a:extLst>
          </p:cNvPr>
          <p:cNvCxnSpPr/>
          <p:nvPr/>
        </p:nvCxnSpPr>
        <p:spPr>
          <a:xfrm>
            <a:off x="734008" y="2183364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D6D739-34AA-B851-CBE6-E4A954055107}"/>
              </a:ext>
            </a:extLst>
          </p:cNvPr>
          <p:cNvCxnSpPr/>
          <p:nvPr/>
        </p:nvCxnSpPr>
        <p:spPr>
          <a:xfrm>
            <a:off x="734008" y="2889380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32BD80-D419-D5E1-F258-18E315B55883}"/>
              </a:ext>
            </a:extLst>
          </p:cNvPr>
          <p:cNvCxnSpPr/>
          <p:nvPr/>
        </p:nvCxnSpPr>
        <p:spPr>
          <a:xfrm>
            <a:off x="734008" y="3219062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1B0C3-8774-BBC2-91E2-CCF6E6745DB0}"/>
              </a:ext>
            </a:extLst>
          </p:cNvPr>
          <p:cNvCxnSpPr/>
          <p:nvPr/>
        </p:nvCxnSpPr>
        <p:spPr>
          <a:xfrm>
            <a:off x="734008" y="3931298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C2D134-01F4-E7DA-D1DB-32885EB25C37}"/>
              </a:ext>
            </a:extLst>
          </p:cNvPr>
          <p:cNvCxnSpPr/>
          <p:nvPr/>
        </p:nvCxnSpPr>
        <p:spPr>
          <a:xfrm>
            <a:off x="734008" y="4634204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073C7C-1B46-9492-24AF-B8FFB1FBB055}"/>
              </a:ext>
            </a:extLst>
          </p:cNvPr>
          <p:cNvCxnSpPr/>
          <p:nvPr/>
        </p:nvCxnSpPr>
        <p:spPr>
          <a:xfrm>
            <a:off x="6938865" y="2202026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EE2D7-7135-3D87-C7C5-DF1163CFCF6F}"/>
              </a:ext>
            </a:extLst>
          </p:cNvPr>
          <p:cNvCxnSpPr/>
          <p:nvPr/>
        </p:nvCxnSpPr>
        <p:spPr>
          <a:xfrm>
            <a:off x="6957527" y="2898711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D7D27C-6C44-E4B3-3261-7B98CFA5DE3B}"/>
              </a:ext>
            </a:extLst>
          </p:cNvPr>
          <p:cNvCxnSpPr/>
          <p:nvPr/>
        </p:nvCxnSpPr>
        <p:spPr>
          <a:xfrm>
            <a:off x="6957527" y="3265714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7317DC-322E-2769-4116-AC2B8C215E2C}"/>
              </a:ext>
            </a:extLst>
          </p:cNvPr>
          <p:cNvCxnSpPr/>
          <p:nvPr/>
        </p:nvCxnSpPr>
        <p:spPr>
          <a:xfrm>
            <a:off x="6957527" y="3614057"/>
            <a:ext cx="43962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B2E32E-0407-49B3-EA75-8DFE2AD25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578" y="2263260"/>
            <a:ext cx="4922043" cy="2208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4999"/>
              </a:lnSpc>
            </a:pPr>
            <a:r>
              <a:rPr lang="en-US" sz="2800" i="1">
                <a:solidFill>
                  <a:srgbClr val="E7E6E6"/>
                </a:solidFill>
                <a:ea typeface="+mn-lt"/>
                <a:cs typeface="+mn-lt"/>
              </a:rPr>
              <a:t>A conversation on the structure and foundational principles of the Chesapeake Bay Program partnership</a:t>
            </a:r>
            <a:endParaRPr lang="en-US" sz="2800" i="1">
              <a:solidFill>
                <a:srgbClr val="E7E6E6"/>
              </a:solidFill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2E54F3-7C79-B47A-9C3D-6283AC98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71" y="860814"/>
            <a:ext cx="4329113" cy="1325563"/>
          </a:xfrm>
        </p:spPr>
        <p:txBody>
          <a:bodyPr/>
          <a:lstStyle/>
          <a:p>
            <a:r>
              <a:rPr lang="en-US" sz="4000">
                <a:solidFill>
                  <a:schemeClr val="bg1">
                    <a:lumMod val="95000"/>
                  </a:schemeClr>
                </a:solidFill>
                <a:cs typeface="Calibri Light"/>
              </a:rPr>
              <a:t>What is</a:t>
            </a:r>
            <a:br>
              <a:rPr lang="en-US" sz="4000">
                <a:solidFill>
                  <a:schemeClr val="bg1">
                    <a:lumMod val="95000"/>
                  </a:schemeClr>
                </a:solidFill>
                <a:cs typeface="Calibri Light"/>
              </a:rPr>
            </a:br>
            <a:r>
              <a:rPr lang="en-US" sz="4000" i="1">
                <a:solidFill>
                  <a:schemeClr val="bg1">
                    <a:lumMod val="95000"/>
                  </a:schemeClr>
                </a:solidFill>
                <a:cs typeface="Calibri Light"/>
              </a:rPr>
              <a:t>Our </a:t>
            </a:r>
            <a:r>
              <a:rPr lang="en-US" sz="4000">
                <a:solidFill>
                  <a:schemeClr val="bg1">
                    <a:lumMod val="95000"/>
                  </a:schemeClr>
                </a:solidFill>
                <a:cs typeface="Calibri Light"/>
              </a:rPr>
              <a:t>Substrate?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9412195-F7C8-47B6-1BC2-41ECA19FBE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0069" r="40625" b="-174"/>
          <a:stretch/>
        </p:blipFill>
        <p:spPr>
          <a:xfrm>
            <a:off x="7116890" y="0"/>
            <a:ext cx="5068788" cy="6869912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3591DF-A9D7-2D49-B737-F93AD04D6E54}"/>
              </a:ext>
            </a:extLst>
          </p:cNvPr>
          <p:cNvCxnSpPr/>
          <p:nvPr/>
        </p:nvCxnSpPr>
        <p:spPr>
          <a:xfrm flipV="1">
            <a:off x="935831" y="2183606"/>
            <a:ext cx="4331492" cy="14287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17DBE14-1670-AB24-6B6B-FAB85F2BA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50536"/>
              </p:ext>
            </p:extLst>
          </p:nvPr>
        </p:nvGraphicFramePr>
        <p:xfrm>
          <a:off x="928687" y="4726781"/>
          <a:ext cx="6763669" cy="185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7062">
                  <a:extLst>
                    <a:ext uri="{9D8B030D-6E8A-4147-A177-3AD203B41FA5}">
                      <a16:colId xmlns:a16="http://schemas.microsoft.com/office/drawing/2014/main" val="685209624"/>
                    </a:ext>
                  </a:extLst>
                </a:gridCol>
                <a:gridCol w="3596607">
                  <a:extLst>
                    <a:ext uri="{9D8B030D-6E8A-4147-A177-3AD203B41FA5}">
                      <a16:colId xmlns:a16="http://schemas.microsoft.com/office/drawing/2014/main" val="3630579170"/>
                    </a:ext>
                  </a:extLst>
                </a:gridCol>
              </a:tblGrid>
              <a:tr h="18573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noProof="0">
                          <a:solidFill>
                            <a:srgbClr val="E7E6E6"/>
                          </a:solidFill>
                        </a:rPr>
                        <a:t>Diana Esher</a:t>
                      </a:r>
                      <a:endParaRPr lang="en-US" sz="24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>
                          <a:solidFill>
                            <a:srgbClr val="E7E6E6"/>
                          </a:solidFill>
                        </a:rPr>
                        <a:t>Deputy Regional Administrator</a:t>
                      </a:r>
                      <a:endParaRPr lang="en-US" sz="18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>
                          <a:solidFill>
                            <a:srgbClr val="E7E6E6"/>
                          </a:solidFill>
                        </a:rPr>
                        <a:t>US EPA Mid-Atlantic Region</a:t>
                      </a:r>
                      <a:endParaRPr lang="en-US" sz="18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5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noProof="0">
                          <a:solidFill>
                            <a:srgbClr val="E7E6E6"/>
                          </a:solidFill>
                        </a:rPr>
                        <a:t>Ann Swanson</a:t>
                      </a:r>
                      <a:endParaRPr lang="en-US" sz="24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>
                          <a:solidFill>
                            <a:srgbClr val="E7E6E6"/>
                          </a:solidFill>
                        </a:rPr>
                        <a:t>Former Executive Director</a:t>
                      </a:r>
                      <a:endParaRPr lang="en-US" sz="1800" u="none" strike="noStrike" noProof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noProof="0">
                          <a:solidFill>
                            <a:srgbClr val="E7E6E6"/>
                          </a:solidFill>
                        </a:rPr>
                        <a:t>Chesapeake Bay Commission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53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707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B2E32E-0407-49B3-EA75-8DFE2AD25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515" y="1358386"/>
            <a:ext cx="6172199" cy="5280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4999"/>
              </a:lnSpc>
              <a:buChar char="•"/>
            </a:pPr>
            <a:r>
              <a:rPr lang="en-US" sz="3200">
                <a:solidFill>
                  <a:srgbClr val="E7E6E6"/>
                </a:solidFill>
                <a:cs typeface="Calibri" panose="020F0502020204030204"/>
              </a:rPr>
              <a:t>Vision / Passion</a:t>
            </a:r>
          </a:p>
          <a:p>
            <a:pPr marL="457200" indent="-457200">
              <a:lnSpc>
                <a:spcPct val="114999"/>
              </a:lnSpc>
              <a:buChar char="•"/>
            </a:pPr>
            <a:r>
              <a:rPr lang="en-US" sz="3200">
                <a:solidFill>
                  <a:srgbClr val="E7E6E6"/>
                </a:solidFill>
                <a:cs typeface="Calibri" panose="020F0502020204030204"/>
              </a:rPr>
              <a:t>Leadership</a:t>
            </a:r>
          </a:p>
          <a:p>
            <a:pPr marL="457200" indent="-457200">
              <a:lnSpc>
                <a:spcPct val="114999"/>
              </a:lnSpc>
              <a:buChar char="•"/>
            </a:pPr>
            <a:r>
              <a:rPr lang="en-US" sz="3200">
                <a:solidFill>
                  <a:srgbClr val="E7E6E6"/>
                </a:solidFill>
                <a:cs typeface="Calibri" panose="020F0502020204030204"/>
              </a:rPr>
              <a:t>Culture, Consensus, Partnership</a:t>
            </a:r>
          </a:p>
          <a:p>
            <a:pPr marL="457200" indent="-457200">
              <a:lnSpc>
                <a:spcPct val="114999"/>
              </a:lnSpc>
              <a:buChar char="•"/>
            </a:pPr>
            <a:r>
              <a:rPr lang="en-US" sz="3200">
                <a:solidFill>
                  <a:srgbClr val="E7E6E6"/>
                </a:solidFill>
                <a:cs typeface="Calibri" panose="020F0502020204030204"/>
              </a:rPr>
              <a:t>Structure</a:t>
            </a:r>
          </a:p>
          <a:p>
            <a:pPr marL="457200" indent="-457200">
              <a:lnSpc>
                <a:spcPct val="114999"/>
              </a:lnSpc>
              <a:buChar char="•"/>
            </a:pPr>
            <a:r>
              <a:rPr lang="en-US" sz="3200">
                <a:solidFill>
                  <a:srgbClr val="E7E6E6"/>
                </a:solidFill>
                <a:cs typeface="Calibri" panose="020F0502020204030204"/>
              </a:rPr>
              <a:t>Policy Framework / Agreement</a:t>
            </a:r>
          </a:p>
          <a:p>
            <a:pPr marL="457200" indent="-457200">
              <a:lnSpc>
                <a:spcPct val="114999"/>
              </a:lnSpc>
              <a:buChar char="•"/>
            </a:pPr>
            <a:r>
              <a:rPr lang="en-US" sz="3200">
                <a:solidFill>
                  <a:srgbClr val="E7E6E6"/>
                </a:solidFill>
                <a:cs typeface="Calibri" panose="020F0502020204030204"/>
              </a:rPr>
              <a:t>Timelines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9412195-F7C8-47B6-1BC2-41ECA19FBE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069" r="40625" b="-174"/>
          <a:stretch/>
        </p:blipFill>
        <p:spPr>
          <a:xfrm>
            <a:off x="7116890" y="0"/>
            <a:ext cx="5068788" cy="6869912"/>
          </a:xfrm>
        </p:spPr>
      </p:pic>
    </p:spTree>
    <p:extLst>
      <p:ext uri="{BB962C8B-B14F-4D97-AF65-F5344CB8AC3E}">
        <p14:creationId xmlns:p14="http://schemas.microsoft.com/office/powerpoint/2010/main" val="99963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Document_x0020_Creation_x0020_Date xmlns="4ffa91fb-a0ff-4ac5-b2db-65c790d184a4">2024-02-20T14:09:40+00:00</Document_x0020_Creation_x0020_Date>
    <Language xmlns="http://schemas.microsoft.com/sharepoint/v3">English</Languag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1c831702-17ee-4d60-9d74-ca4538c5107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74AA8EF298842A0C81949199330EF" ma:contentTypeVersion="15" ma:contentTypeDescription="Create a new document." ma:contentTypeScope="" ma:versionID="531c6cc7ff4c8f1195e267011d5a47d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1c831702-17ee-4d60-9d74-ca4538c5107d" xmlns:ns6="2c5ee302-deea-4719-a15d-bc3014cbf5f7" targetNamespace="http://schemas.microsoft.com/office/2006/metadata/properties" ma:root="true" ma:fieldsID="488f9a4ffc0a74236f20d8635a7f3087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1c831702-17ee-4d60-9d74-ca4538c5107d"/>
    <xsd:import namespace="2c5ee302-deea-4719-a15d-bc3014cbf5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ObjectDetectorVersions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lcf76f155ced4ddcb4097134ff3c332f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45a855f7-279c-427c-9117-2f29249be3ad}" ma:internalName="TaxCatchAllLabel" ma:readOnly="true" ma:showField="CatchAllDataLabel" ma:web="2c5ee302-deea-4719-a15d-bc3014cbf5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45a855f7-279c-427c-9117-2f29249be3ad}" ma:internalName="TaxCatchAll" ma:showField="CatchAllData" ma:web="2c5ee302-deea-4719-a15d-bc3014cbf5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31702-17ee-4d60-9d74-ca4538c51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ee302-deea-4719-a15d-bc3014cbf5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2D0A88-8280-465B-B662-E1D086E3ED7B}">
  <ds:schemaRefs>
    <ds:schemaRef ds:uri="4ffa91fb-a0ff-4ac5-b2db-65c790d184a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1c831702-17ee-4d60-9d74-ca4538c5107d"/>
    <ds:schemaRef ds:uri="http://schemas.microsoft.com/office/infopath/2007/PartnerControls"/>
    <ds:schemaRef ds:uri="http://purl.org/dc/dcmitype/"/>
    <ds:schemaRef ds:uri="http://purl.org/dc/terms/"/>
    <ds:schemaRef ds:uri="2c5ee302-deea-4719-a15d-bc3014cbf5f7"/>
    <ds:schemaRef ds:uri="http://schemas.microsoft.com/sharepoint/v3/fields"/>
    <ds:schemaRef ds:uri="http://schemas.microsoft.com/sharepoint.v3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548FC10-BE1A-41AF-A0A8-AAA19A43E650}">
  <ds:schemaRefs>
    <ds:schemaRef ds:uri="1c831702-17ee-4d60-9d74-ca4538c5107d"/>
    <ds:schemaRef ds:uri="2c5ee302-deea-4719-a15d-bc3014cbf5f7"/>
    <ds:schemaRef ds:uri="4ffa91fb-a0ff-4ac5-b2db-65c790d184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C48A09-9D6C-448E-9E0D-2E3D537A0DE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893CB17-FB1A-43A2-A4AD-6A16F0ABC6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1111</Words>
  <Application>Microsoft Office PowerPoint</Application>
  <PresentationFormat>Widescreen</PresentationFormat>
  <Paragraphs>166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Beyond 2025  Small Group Symposium</vt:lpstr>
      <vt:lpstr>Welcome!</vt:lpstr>
      <vt:lpstr> The Honorable Wes Moore Governor of Maryland</vt:lpstr>
      <vt:lpstr>OPENING REMARKS</vt:lpstr>
      <vt:lpstr>Ground Rules</vt:lpstr>
      <vt:lpstr>HOUSE KEEPING NOTES</vt:lpstr>
      <vt:lpstr>DAY 1</vt:lpstr>
      <vt:lpstr>What is Our Substrate?</vt:lpstr>
      <vt:lpstr>PowerPoint Presentation</vt:lpstr>
      <vt:lpstr>Break #1</vt:lpstr>
      <vt:lpstr>Small Group Recommendations</vt:lpstr>
      <vt:lpstr>Lunch</vt:lpstr>
      <vt:lpstr>Break #2</vt:lpstr>
      <vt:lpstr>Small Group Deliberations &amp; Breakout Discussion</vt:lpstr>
      <vt:lpstr>Small Group Deliberations</vt:lpstr>
      <vt:lpstr>PowerPoint Presentation</vt:lpstr>
      <vt:lpstr>Small Group Deliberations</vt:lpstr>
      <vt:lpstr>Recap &amp;  Day Two Preview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 Bell</cp:lastModifiedBy>
  <cp:revision>97</cp:revision>
  <dcterms:created xsi:type="dcterms:W3CDTF">2024-02-20T19:09:40Z</dcterms:created>
  <dcterms:modified xsi:type="dcterms:W3CDTF">2024-02-28T12:01:10Z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0x01010006674AA8EF298842A0C81949199330EF</vt:lpwstr>
  </property>
  <property fmtid="{D5CDD505-2E9C-101B-9397-08002B2CF9AE}" pid="4" name="e3f09c3df709400db2417a7161762d62">
    <vt:lpwstr/>
  </property>
  <property fmtid="{D5CDD505-2E9C-101B-9397-08002B2CF9AE}" pid="5" name="Document Type">
    <vt:lpwstr/>
  </property>
  <property fmtid="{D5CDD505-2E9C-101B-9397-08002B2CF9AE}" pid="6" name="EPA_x0020_Subject">
    <vt:lpwstr/>
  </property>
  <property fmtid="{D5CDD505-2E9C-101B-9397-08002B2CF9AE}" pid="7" name="MediaServiceImageTags">
    <vt:lpwstr/>
  </property>
  <property fmtid="{D5CDD505-2E9C-101B-9397-08002B2CF9AE}" pid="8" name="EPA Subject">
    <vt:lpwstr/>
  </property>
</Properties>
</file>