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75" r:id="rId1"/>
  </p:sldMasterIdLst>
  <p:notesMasterIdLst>
    <p:notesMasterId r:id="rId16"/>
  </p:notesMasterIdLst>
  <p:sldIdLst>
    <p:sldId id="256" r:id="rId2"/>
    <p:sldId id="343" r:id="rId3"/>
    <p:sldId id="378" r:id="rId4"/>
    <p:sldId id="351" r:id="rId5"/>
    <p:sldId id="375" r:id="rId6"/>
    <p:sldId id="392" r:id="rId7"/>
    <p:sldId id="365" r:id="rId8"/>
    <p:sldId id="258" r:id="rId9"/>
    <p:sldId id="396" r:id="rId10"/>
    <p:sldId id="394" r:id="rId11"/>
    <p:sldId id="393" r:id="rId12"/>
    <p:sldId id="284" r:id="rId13"/>
    <p:sldId id="261" r:id="rId14"/>
    <p:sldId id="372" r:id="rId15"/>
  </p:sldIdLst>
  <p:sldSz cx="9144000" cy="5143500" type="screen16x9"/>
  <p:notesSz cx="6858000" cy="9144000"/>
  <p:embeddedFontLst>
    <p:embeddedFont>
      <p:font typeface="Calibri Light" panose="020F0302020204030204" pitchFamily="34" charset="0"/>
      <p:regular r:id="rId17"/>
      <p:italic r:id="rId18"/>
    </p:embeddedFont>
    <p:embeddedFont>
      <p:font typeface="Calibri" panose="020F0502020204030204" pitchFamily="34" charset="0"/>
      <p:regular r:id="rId19"/>
      <p:bold r:id="rId20"/>
      <p:italic r:id="rId21"/>
      <p:boldItalic r:id="rId22"/>
    </p:embeddedFont>
    <p:embeddedFont>
      <p:font typeface="Century Gothic" panose="020B0502020202020204" pitchFamily="34" charset="0"/>
      <p:regular r:id="rId23"/>
      <p:bold r:id="rId24"/>
      <p:italic r:id="rId25"/>
      <p:boldItalic r:id="rId26"/>
    </p:embeddedFont>
    <p:embeddedFont>
      <p:font typeface="Montserrat" panose="020B0604020202020204" charset="0"/>
      <p:regular r:id="rId27"/>
      <p:bold r:id="rId28"/>
      <p:italic r:id="rId29"/>
      <p:boldItalic r:id="rId30"/>
    </p:embeddedFont>
    <p:embeddedFont>
      <p:font typeface="Satisfy" panose="020B0604020202020204" charset="0"/>
      <p:regular r:id="rId31"/>
    </p:embeddedFont>
    <p:embeddedFont>
      <p:font typeface="Libre Baskerville" panose="020B0604020202020204" charset="0"/>
      <p:regular r:id="rId32"/>
      <p:bold r:id="rId33"/>
      <p: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mara" initials="S" lastIdx="10" clrIdx="0">
    <p:extLst>
      <p:ext uri="{19B8F6BF-5375-455C-9EA6-DF929625EA0E}">
        <p15:presenceInfo xmlns:p15="http://schemas.microsoft.com/office/powerpoint/2012/main" userId="fac3383eb02e950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1C9EE"/>
    <a:srgbClr val="EC6B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1B64110-38D2-42CA-B1CE-1F2B7A4710EE}">
  <a:tblStyle styleId="{11B64110-38D2-42CA-B1CE-1F2B7A4710E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65" autoAdjust="0"/>
    <p:restoredTop sz="83045" autoAdjust="0"/>
  </p:normalViewPr>
  <p:slideViewPr>
    <p:cSldViewPr snapToGrid="0">
      <p:cViewPr varScale="1">
        <p:scale>
          <a:sx n="76" d="100"/>
          <a:sy n="76" d="100"/>
        </p:scale>
        <p:origin x="956" y="48"/>
      </p:cViewPr>
      <p:guideLst>
        <p:guide orient="horz" pos="1620"/>
        <p:guide pos="2880"/>
      </p:guideLst>
    </p:cSldViewPr>
  </p:slideViewPr>
  <p:notesTextViewPr>
    <p:cViewPr>
      <p:scale>
        <a:sx n="100" d="100"/>
        <a:sy n="100" d="100"/>
      </p:scale>
      <p:origin x="0" y="0"/>
    </p:cViewPr>
  </p:notesTextViewPr>
  <p:notesViewPr>
    <p:cSldViewPr snapToGrid="0">
      <p:cViewPr varScale="1">
        <p:scale>
          <a:sx n="51" d="100"/>
          <a:sy n="51" d="100"/>
        </p:scale>
        <p:origin x="2624" y="3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5.fntdata"/><Relationship Id="rId34" Type="http://schemas.openxmlformats.org/officeDocument/2006/relationships/font" Target="fonts/font1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font" Target="fonts/font17.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font" Target="fonts/font16.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7"/>
        <p:cNvGrpSpPr/>
        <p:nvPr/>
      </p:nvGrpSpPr>
      <p:grpSpPr>
        <a:xfrm>
          <a:off x="0" y="0"/>
          <a:ext cx="0" cy="0"/>
          <a:chOff x="0" y="0"/>
          <a:chExt cx="0" cy="0"/>
        </a:xfrm>
      </p:grpSpPr>
      <p:sp>
        <p:nvSpPr>
          <p:cNvPr id="1288" name="Google Shape;1288;gf248bae8a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9" name="Google Shape;1289;gf248bae8a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6"/>
        <p:cNvGrpSpPr/>
        <p:nvPr/>
      </p:nvGrpSpPr>
      <p:grpSpPr>
        <a:xfrm>
          <a:off x="0" y="0"/>
          <a:ext cx="0" cy="0"/>
          <a:chOff x="0" y="0"/>
          <a:chExt cx="0" cy="0"/>
        </a:xfrm>
      </p:grpSpPr>
      <p:sp>
        <p:nvSpPr>
          <p:cNvPr id="1347" name="Google Shape;1347;gef9ab6098c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8" name="Google Shape;1348;gef9ab6098c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160444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6"/>
        <p:cNvGrpSpPr/>
        <p:nvPr/>
      </p:nvGrpSpPr>
      <p:grpSpPr>
        <a:xfrm>
          <a:off x="0" y="0"/>
          <a:ext cx="0" cy="0"/>
          <a:chOff x="0" y="0"/>
          <a:chExt cx="0" cy="0"/>
        </a:xfrm>
      </p:grpSpPr>
      <p:sp>
        <p:nvSpPr>
          <p:cNvPr id="1347" name="Google Shape;1347;gef9ab6098c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8" name="Google Shape;1348;gef9ab6098c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835238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Change figure size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AFBA6B-7590-43C4-93FF-49035B72C6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92936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6"/>
        <p:cNvGrpSpPr/>
        <p:nvPr/>
      </p:nvGrpSpPr>
      <p:grpSpPr>
        <a:xfrm>
          <a:off x="0" y="0"/>
          <a:ext cx="0" cy="0"/>
          <a:chOff x="0" y="0"/>
          <a:chExt cx="0" cy="0"/>
        </a:xfrm>
      </p:grpSpPr>
      <p:sp>
        <p:nvSpPr>
          <p:cNvPr id="1347" name="Google Shape;1347;gef9ab6098c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8" name="Google Shape;1348;gef9ab6098c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0"/>
        <p:cNvGrpSpPr/>
        <p:nvPr/>
      </p:nvGrpSpPr>
      <p:grpSpPr>
        <a:xfrm>
          <a:off x="0" y="0"/>
          <a:ext cx="0" cy="0"/>
          <a:chOff x="0" y="0"/>
          <a:chExt cx="0" cy="0"/>
        </a:xfrm>
      </p:grpSpPr>
      <p:sp>
        <p:nvSpPr>
          <p:cNvPr id="2021" name="Google Shape;2021;gf26a5dc2b1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2" name="Google Shape;2022;gf26a5dc2b1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20697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aseline="0" dirty="0">
              <a:solidFill>
                <a:schemeClr val="dk1"/>
              </a:solidFill>
              <a:latin typeface="Times New Roman"/>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aseline="0" dirty="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8382135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1"/>
        <p:cNvGrpSpPr/>
        <p:nvPr/>
      </p:nvGrpSpPr>
      <p:grpSpPr>
        <a:xfrm>
          <a:off x="0" y="0"/>
          <a:ext cx="0" cy="0"/>
          <a:chOff x="0" y="0"/>
          <a:chExt cx="0" cy="0"/>
        </a:xfrm>
      </p:grpSpPr>
      <p:sp>
        <p:nvSpPr>
          <p:cNvPr id="1432" name="Google Shape;1432;gef9ab6098c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3" name="Google Shape;1433;gef9ab6098c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0"/>
              </a:spcAft>
              <a:buClr>
                <a:schemeClr val="dk1"/>
              </a:buClr>
              <a:buSzPts val="1100"/>
              <a:buNone/>
              <a:tabLst/>
              <a:defRPr/>
            </a:pPr>
            <a:endParaRPr lang="en-US"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280505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0"/>
        <p:cNvGrpSpPr/>
        <p:nvPr/>
      </p:nvGrpSpPr>
      <p:grpSpPr>
        <a:xfrm>
          <a:off x="0" y="0"/>
          <a:ext cx="0" cy="0"/>
          <a:chOff x="0" y="0"/>
          <a:chExt cx="0" cy="0"/>
        </a:xfrm>
      </p:grpSpPr>
      <p:sp>
        <p:nvSpPr>
          <p:cNvPr id="2021" name="Google Shape;2021;gf26a5dc2b1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2" name="Google Shape;2022;gf26a5dc2b1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None/>
            </a:pPr>
            <a:endParaRPr lang="en-US" sz="1100" baseline="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062820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baseline="0" dirty="0"/>
          </a:p>
          <a:p>
            <a:pPr marL="158750" indent="0">
              <a:buNone/>
            </a:pPr>
            <a:endParaRPr lang="en-US" dirty="0"/>
          </a:p>
          <a:p>
            <a:endParaRPr lang="en-US" dirty="0"/>
          </a:p>
        </p:txBody>
      </p:sp>
    </p:spTree>
    <p:extLst>
      <p:ext uri="{BB962C8B-B14F-4D97-AF65-F5344CB8AC3E}">
        <p14:creationId xmlns:p14="http://schemas.microsoft.com/office/powerpoint/2010/main" val="29908677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baseline="0" dirty="0"/>
          </a:p>
          <a:p>
            <a:pPr marL="158750" indent="0">
              <a:buNone/>
            </a:pPr>
            <a:endParaRPr lang="en-US" dirty="0"/>
          </a:p>
          <a:p>
            <a:endParaRPr lang="en-US" dirty="0"/>
          </a:p>
        </p:txBody>
      </p:sp>
    </p:spTree>
    <p:extLst>
      <p:ext uri="{BB962C8B-B14F-4D97-AF65-F5344CB8AC3E}">
        <p14:creationId xmlns:p14="http://schemas.microsoft.com/office/powerpoint/2010/main" val="3548809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p:txBody>
      </p:sp>
    </p:spTree>
    <p:extLst>
      <p:ext uri="{BB962C8B-B14F-4D97-AF65-F5344CB8AC3E}">
        <p14:creationId xmlns:p14="http://schemas.microsoft.com/office/powerpoint/2010/main" val="39988087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3"/>
        <p:cNvGrpSpPr/>
        <p:nvPr/>
      </p:nvGrpSpPr>
      <p:grpSpPr>
        <a:xfrm>
          <a:off x="0" y="0"/>
          <a:ext cx="0" cy="0"/>
          <a:chOff x="0" y="0"/>
          <a:chExt cx="0" cy="0"/>
        </a:xfrm>
      </p:grpSpPr>
      <p:sp>
        <p:nvSpPr>
          <p:cNvPr id="1304" name="Google Shape;1304;gf26a5dc2b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5" name="Google Shape;1305;gf26a5dc2b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6"/>
        <p:cNvGrpSpPr/>
        <p:nvPr/>
      </p:nvGrpSpPr>
      <p:grpSpPr>
        <a:xfrm>
          <a:off x="0" y="0"/>
          <a:ext cx="0" cy="0"/>
          <a:chOff x="0" y="0"/>
          <a:chExt cx="0" cy="0"/>
        </a:xfrm>
      </p:grpSpPr>
      <p:sp>
        <p:nvSpPr>
          <p:cNvPr id="1347" name="Google Shape;1347;gef9ab6098c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8" name="Google Shape;1348;gef9ab6098c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53907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E016143-E03C-4CFD-AFDC-14E5BDEA754C}" type="datetimeFigureOut">
              <a:rPr lang="en-US" smtClean="0"/>
              <a:t>9/13/2023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283890399"/>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33E54A-A8CA-48C1-9504-691B58049D29}" type="datetimeFigureOut">
              <a:rPr lang="en-US" smtClean="0"/>
              <a:t>9/13/2023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88184798"/>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F6C806-BBF7-471C-9527-881CE2266695}" type="datetimeFigureOut">
              <a:rPr lang="en-US" smtClean="0"/>
              <a:t>9/13/2023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170795866"/>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02"/>
        <p:cNvGrpSpPr/>
        <p:nvPr/>
      </p:nvGrpSpPr>
      <p:grpSpPr>
        <a:xfrm>
          <a:off x="0" y="0"/>
          <a:ext cx="0" cy="0"/>
          <a:chOff x="0" y="0"/>
          <a:chExt cx="0" cy="0"/>
        </a:xfrm>
      </p:grpSpPr>
      <p:sp>
        <p:nvSpPr>
          <p:cNvPr id="303" name="Google Shape;303;p7"/>
          <p:cNvSpPr txBox="1">
            <a:spLocks noGrp="1"/>
          </p:cNvSpPr>
          <p:nvPr>
            <p:ph type="title"/>
          </p:nvPr>
        </p:nvSpPr>
        <p:spPr>
          <a:xfrm>
            <a:off x="4851675" y="1142350"/>
            <a:ext cx="3202500" cy="1651500"/>
          </a:xfrm>
          <a:prstGeom prst="rect">
            <a:avLst/>
          </a:prstGeom>
        </p:spPr>
        <p:txBody>
          <a:bodyPr spcFirstLastPara="1" wrap="square" lIns="91425" tIns="91425" rIns="91425" bIns="91425" anchor="ctr" anchorCtr="0">
            <a:noAutofit/>
          </a:bodyPr>
          <a:lstStyle>
            <a:lvl1pPr lvl="0" rtl="0">
              <a:spcBef>
                <a:spcPts val="0"/>
              </a:spcBef>
              <a:spcAft>
                <a:spcPts val="0"/>
              </a:spcAft>
              <a:buSzPts val="4200"/>
              <a:buNone/>
              <a:defRPr sz="35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04" name="Google Shape;304;p7"/>
          <p:cNvSpPr txBox="1">
            <a:spLocks noGrp="1"/>
          </p:cNvSpPr>
          <p:nvPr>
            <p:ph type="subTitle" idx="1"/>
          </p:nvPr>
        </p:nvSpPr>
        <p:spPr>
          <a:xfrm>
            <a:off x="4851975" y="2901950"/>
            <a:ext cx="3202500" cy="1099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1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1839753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92"/>
        <p:cNvGrpSpPr/>
        <p:nvPr/>
      </p:nvGrpSpPr>
      <p:grpSpPr>
        <a:xfrm>
          <a:off x="0" y="0"/>
          <a:ext cx="0" cy="0"/>
          <a:chOff x="0" y="0"/>
          <a:chExt cx="0" cy="0"/>
        </a:xfrm>
      </p:grpSpPr>
      <p:sp>
        <p:nvSpPr>
          <p:cNvPr id="695" name="Google Shape;695;p13"/>
          <p:cNvSpPr txBox="1">
            <a:spLocks noGrp="1"/>
          </p:cNvSpPr>
          <p:nvPr>
            <p:ph type="title" hasCustomPrompt="1"/>
          </p:nvPr>
        </p:nvSpPr>
        <p:spPr>
          <a:xfrm flipH="1">
            <a:off x="1345150" y="1690176"/>
            <a:ext cx="873000" cy="681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dk2"/>
                </a:solidFill>
              </a:defRPr>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r>
              <a:t>xx%</a:t>
            </a:r>
          </a:p>
        </p:txBody>
      </p:sp>
      <p:sp>
        <p:nvSpPr>
          <p:cNvPr id="696" name="Google Shape;696;p13"/>
          <p:cNvSpPr txBox="1">
            <a:spLocks noGrp="1"/>
          </p:cNvSpPr>
          <p:nvPr>
            <p:ph type="subTitle" idx="1"/>
          </p:nvPr>
        </p:nvSpPr>
        <p:spPr>
          <a:xfrm>
            <a:off x="726100" y="3156420"/>
            <a:ext cx="2111100" cy="681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lvl1pPr>
            <a:lvl2pPr lvl="1" algn="r" rtl="0">
              <a:spcBef>
                <a:spcPts val="0"/>
              </a:spcBef>
              <a:spcAft>
                <a:spcPts val="0"/>
              </a:spcAft>
              <a:buClr>
                <a:schemeClr val="dk1"/>
              </a:buClr>
              <a:buSzPts val="1400"/>
              <a:buNone/>
              <a:defRPr>
                <a:solidFill>
                  <a:schemeClr val="dk1"/>
                </a:solidFill>
              </a:defRPr>
            </a:lvl2pPr>
            <a:lvl3pPr lvl="2" algn="r" rtl="0">
              <a:spcBef>
                <a:spcPts val="0"/>
              </a:spcBef>
              <a:spcAft>
                <a:spcPts val="0"/>
              </a:spcAft>
              <a:buClr>
                <a:schemeClr val="dk1"/>
              </a:buClr>
              <a:buSzPts val="1400"/>
              <a:buNone/>
              <a:defRPr>
                <a:solidFill>
                  <a:schemeClr val="dk1"/>
                </a:solidFill>
              </a:defRPr>
            </a:lvl3pPr>
            <a:lvl4pPr lvl="3" algn="r" rtl="0">
              <a:spcBef>
                <a:spcPts val="0"/>
              </a:spcBef>
              <a:spcAft>
                <a:spcPts val="0"/>
              </a:spcAft>
              <a:buClr>
                <a:schemeClr val="dk1"/>
              </a:buClr>
              <a:buSzPts val="1400"/>
              <a:buNone/>
              <a:defRPr>
                <a:solidFill>
                  <a:schemeClr val="dk1"/>
                </a:solidFill>
              </a:defRPr>
            </a:lvl4pPr>
            <a:lvl5pPr lvl="4" algn="r" rtl="0">
              <a:spcBef>
                <a:spcPts val="0"/>
              </a:spcBef>
              <a:spcAft>
                <a:spcPts val="0"/>
              </a:spcAft>
              <a:buClr>
                <a:schemeClr val="dk1"/>
              </a:buClr>
              <a:buSzPts val="1400"/>
              <a:buNone/>
              <a:defRPr>
                <a:solidFill>
                  <a:schemeClr val="dk1"/>
                </a:solidFill>
              </a:defRPr>
            </a:lvl5pPr>
            <a:lvl6pPr lvl="5" algn="r" rtl="0">
              <a:spcBef>
                <a:spcPts val="0"/>
              </a:spcBef>
              <a:spcAft>
                <a:spcPts val="0"/>
              </a:spcAft>
              <a:buClr>
                <a:schemeClr val="dk1"/>
              </a:buClr>
              <a:buSzPts val="1400"/>
              <a:buNone/>
              <a:defRPr>
                <a:solidFill>
                  <a:schemeClr val="dk1"/>
                </a:solidFill>
              </a:defRPr>
            </a:lvl6pPr>
            <a:lvl7pPr lvl="6" algn="r" rtl="0">
              <a:spcBef>
                <a:spcPts val="0"/>
              </a:spcBef>
              <a:spcAft>
                <a:spcPts val="0"/>
              </a:spcAft>
              <a:buClr>
                <a:schemeClr val="dk1"/>
              </a:buClr>
              <a:buSzPts val="1400"/>
              <a:buNone/>
              <a:defRPr>
                <a:solidFill>
                  <a:schemeClr val="dk1"/>
                </a:solidFill>
              </a:defRPr>
            </a:lvl7pPr>
            <a:lvl8pPr lvl="7" algn="r" rtl="0">
              <a:spcBef>
                <a:spcPts val="0"/>
              </a:spcBef>
              <a:spcAft>
                <a:spcPts val="0"/>
              </a:spcAft>
              <a:buClr>
                <a:schemeClr val="dk1"/>
              </a:buClr>
              <a:buSzPts val="1400"/>
              <a:buNone/>
              <a:defRPr>
                <a:solidFill>
                  <a:schemeClr val="dk1"/>
                </a:solidFill>
              </a:defRPr>
            </a:lvl8pPr>
            <a:lvl9pPr lvl="8" algn="r" rtl="0">
              <a:spcBef>
                <a:spcPts val="0"/>
              </a:spcBef>
              <a:spcAft>
                <a:spcPts val="0"/>
              </a:spcAft>
              <a:buClr>
                <a:schemeClr val="dk1"/>
              </a:buClr>
              <a:buSzPts val="1400"/>
              <a:buNone/>
              <a:defRPr>
                <a:solidFill>
                  <a:schemeClr val="dk1"/>
                </a:solidFill>
              </a:defRPr>
            </a:lvl9pPr>
          </a:lstStyle>
          <a:p>
            <a:endParaRPr/>
          </a:p>
        </p:txBody>
      </p:sp>
      <p:sp>
        <p:nvSpPr>
          <p:cNvPr id="697" name="Google Shape;697;p13"/>
          <p:cNvSpPr txBox="1">
            <a:spLocks noGrp="1"/>
          </p:cNvSpPr>
          <p:nvPr>
            <p:ph type="subTitle" idx="2"/>
          </p:nvPr>
        </p:nvSpPr>
        <p:spPr>
          <a:xfrm>
            <a:off x="726100" y="2643421"/>
            <a:ext cx="2111100" cy="44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2500">
                <a:latin typeface="Satisfy"/>
                <a:ea typeface="Satisfy"/>
                <a:cs typeface="Satisfy"/>
                <a:sym typeface="Satisfy"/>
              </a:defRPr>
            </a:lvl1pPr>
            <a:lvl2pPr lvl="1" algn="r" rtl="0">
              <a:spcBef>
                <a:spcPts val="0"/>
              </a:spcBef>
              <a:spcAft>
                <a:spcPts val="0"/>
              </a:spcAft>
              <a:buClr>
                <a:schemeClr val="dk1"/>
              </a:buClr>
              <a:buSzPts val="2000"/>
              <a:buNone/>
              <a:defRPr sz="2000">
                <a:solidFill>
                  <a:schemeClr val="dk1"/>
                </a:solidFill>
              </a:defRPr>
            </a:lvl2pPr>
            <a:lvl3pPr lvl="2" algn="r" rtl="0">
              <a:spcBef>
                <a:spcPts val="0"/>
              </a:spcBef>
              <a:spcAft>
                <a:spcPts val="0"/>
              </a:spcAft>
              <a:buClr>
                <a:schemeClr val="dk1"/>
              </a:buClr>
              <a:buSzPts val="2000"/>
              <a:buNone/>
              <a:defRPr sz="2000">
                <a:solidFill>
                  <a:schemeClr val="dk1"/>
                </a:solidFill>
              </a:defRPr>
            </a:lvl3pPr>
            <a:lvl4pPr lvl="3" algn="r" rtl="0">
              <a:spcBef>
                <a:spcPts val="0"/>
              </a:spcBef>
              <a:spcAft>
                <a:spcPts val="0"/>
              </a:spcAft>
              <a:buClr>
                <a:schemeClr val="dk1"/>
              </a:buClr>
              <a:buSzPts val="2000"/>
              <a:buNone/>
              <a:defRPr sz="2000">
                <a:solidFill>
                  <a:schemeClr val="dk1"/>
                </a:solidFill>
              </a:defRPr>
            </a:lvl4pPr>
            <a:lvl5pPr lvl="4" algn="r" rtl="0">
              <a:spcBef>
                <a:spcPts val="0"/>
              </a:spcBef>
              <a:spcAft>
                <a:spcPts val="0"/>
              </a:spcAft>
              <a:buClr>
                <a:schemeClr val="dk1"/>
              </a:buClr>
              <a:buSzPts val="2000"/>
              <a:buNone/>
              <a:defRPr sz="2000">
                <a:solidFill>
                  <a:schemeClr val="dk1"/>
                </a:solidFill>
              </a:defRPr>
            </a:lvl5pPr>
            <a:lvl6pPr lvl="5" algn="r" rtl="0">
              <a:spcBef>
                <a:spcPts val="0"/>
              </a:spcBef>
              <a:spcAft>
                <a:spcPts val="0"/>
              </a:spcAft>
              <a:buClr>
                <a:schemeClr val="dk1"/>
              </a:buClr>
              <a:buSzPts val="2000"/>
              <a:buNone/>
              <a:defRPr sz="2000">
                <a:solidFill>
                  <a:schemeClr val="dk1"/>
                </a:solidFill>
              </a:defRPr>
            </a:lvl6pPr>
            <a:lvl7pPr lvl="6" algn="r" rtl="0">
              <a:spcBef>
                <a:spcPts val="0"/>
              </a:spcBef>
              <a:spcAft>
                <a:spcPts val="0"/>
              </a:spcAft>
              <a:buClr>
                <a:schemeClr val="dk1"/>
              </a:buClr>
              <a:buSzPts val="2000"/>
              <a:buNone/>
              <a:defRPr sz="2000">
                <a:solidFill>
                  <a:schemeClr val="dk1"/>
                </a:solidFill>
              </a:defRPr>
            </a:lvl7pPr>
            <a:lvl8pPr lvl="7" algn="r" rtl="0">
              <a:spcBef>
                <a:spcPts val="0"/>
              </a:spcBef>
              <a:spcAft>
                <a:spcPts val="0"/>
              </a:spcAft>
              <a:buClr>
                <a:schemeClr val="dk1"/>
              </a:buClr>
              <a:buSzPts val="2000"/>
              <a:buNone/>
              <a:defRPr sz="2000">
                <a:solidFill>
                  <a:schemeClr val="dk1"/>
                </a:solidFill>
              </a:defRPr>
            </a:lvl8pPr>
            <a:lvl9pPr lvl="8" algn="r" rtl="0">
              <a:spcBef>
                <a:spcPts val="0"/>
              </a:spcBef>
              <a:spcAft>
                <a:spcPts val="0"/>
              </a:spcAft>
              <a:buClr>
                <a:schemeClr val="dk1"/>
              </a:buClr>
              <a:buSzPts val="2000"/>
              <a:buNone/>
              <a:defRPr sz="2000">
                <a:solidFill>
                  <a:schemeClr val="dk1"/>
                </a:solidFill>
              </a:defRPr>
            </a:lvl9pPr>
          </a:lstStyle>
          <a:p>
            <a:endParaRPr/>
          </a:p>
        </p:txBody>
      </p:sp>
      <p:sp>
        <p:nvSpPr>
          <p:cNvPr id="698" name="Google Shape;698;p13"/>
          <p:cNvSpPr txBox="1">
            <a:spLocks noGrp="1"/>
          </p:cNvSpPr>
          <p:nvPr>
            <p:ph type="title" idx="3"/>
          </p:nvPr>
        </p:nvSpPr>
        <p:spPr>
          <a:xfrm>
            <a:off x="726100" y="561075"/>
            <a:ext cx="76917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99" name="Google Shape;699;p13"/>
          <p:cNvSpPr txBox="1">
            <a:spLocks noGrp="1"/>
          </p:cNvSpPr>
          <p:nvPr>
            <p:ph type="title" idx="4" hasCustomPrompt="1"/>
          </p:nvPr>
        </p:nvSpPr>
        <p:spPr>
          <a:xfrm flipH="1">
            <a:off x="4135500" y="1690176"/>
            <a:ext cx="873000" cy="681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dk2"/>
                </a:solidFill>
              </a:defRPr>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r>
              <a:t>xx%</a:t>
            </a:r>
          </a:p>
        </p:txBody>
      </p:sp>
      <p:sp>
        <p:nvSpPr>
          <p:cNvPr id="700" name="Google Shape;700;p13"/>
          <p:cNvSpPr txBox="1">
            <a:spLocks noGrp="1"/>
          </p:cNvSpPr>
          <p:nvPr>
            <p:ph type="subTitle" idx="5"/>
          </p:nvPr>
        </p:nvSpPr>
        <p:spPr>
          <a:xfrm>
            <a:off x="3516450" y="3159158"/>
            <a:ext cx="2111100" cy="681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lvl1pPr>
            <a:lvl2pPr lvl="1" algn="r" rtl="0">
              <a:spcBef>
                <a:spcPts val="0"/>
              </a:spcBef>
              <a:spcAft>
                <a:spcPts val="0"/>
              </a:spcAft>
              <a:buClr>
                <a:schemeClr val="dk1"/>
              </a:buClr>
              <a:buSzPts val="1400"/>
              <a:buNone/>
              <a:defRPr>
                <a:solidFill>
                  <a:schemeClr val="dk1"/>
                </a:solidFill>
              </a:defRPr>
            </a:lvl2pPr>
            <a:lvl3pPr lvl="2" algn="r" rtl="0">
              <a:spcBef>
                <a:spcPts val="0"/>
              </a:spcBef>
              <a:spcAft>
                <a:spcPts val="0"/>
              </a:spcAft>
              <a:buClr>
                <a:schemeClr val="dk1"/>
              </a:buClr>
              <a:buSzPts val="1400"/>
              <a:buNone/>
              <a:defRPr>
                <a:solidFill>
                  <a:schemeClr val="dk1"/>
                </a:solidFill>
              </a:defRPr>
            </a:lvl3pPr>
            <a:lvl4pPr lvl="3" algn="r" rtl="0">
              <a:spcBef>
                <a:spcPts val="0"/>
              </a:spcBef>
              <a:spcAft>
                <a:spcPts val="0"/>
              </a:spcAft>
              <a:buClr>
                <a:schemeClr val="dk1"/>
              </a:buClr>
              <a:buSzPts val="1400"/>
              <a:buNone/>
              <a:defRPr>
                <a:solidFill>
                  <a:schemeClr val="dk1"/>
                </a:solidFill>
              </a:defRPr>
            </a:lvl4pPr>
            <a:lvl5pPr lvl="4" algn="r" rtl="0">
              <a:spcBef>
                <a:spcPts val="0"/>
              </a:spcBef>
              <a:spcAft>
                <a:spcPts val="0"/>
              </a:spcAft>
              <a:buClr>
                <a:schemeClr val="dk1"/>
              </a:buClr>
              <a:buSzPts val="1400"/>
              <a:buNone/>
              <a:defRPr>
                <a:solidFill>
                  <a:schemeClr val="dk1"/>
                </a:solidFill>
              </a:defRPr>
            </a:lvl5pPr>
            <a:lvl6pPr lvl="5" algn="r" rtl="0">
              <a:spcBef>
                <a:spcPts val="0"/>
              </a:spcBef>
              <a:spcAft>
                <a:spcPts val="0"/>
              </a:spcAft>
              <a:buClr>
                <a:schemeClr val="dk1"/>
              </a:buClr>
              <a:buSzPts val="1400"/>
              <a:buNone/>
              <a:defRPr>
                <a:solidFill>
                  <a:schemeClr val="dk1"/>
                </a:solidFill>
              </a:defRPr>
            </a:lvl6pPr>
            <a:lvl7pPr lvl="6" algn="r" rtl="0">
              <a:spcBef>
                <a:spcPts val="0"/>
              </a:spcBef>
              <a:spcAft>
                <a:spcPts val="0"/>
              </a:spcAft>
              <a:buClr>
                <a:schemeClr val="dk1"/>
              </a:buClr>
              <a:buSzPts val="1400"/>
              <a:buNone/>
              <a:defRPr>
                <a:solidFill>
                  <a:schemeClr val="dk1"/>
                </a:solidFill>
              </a:defRPr>
            </a:lvl7pPr>
            <a:lvl8pPr lvl="7" algn="r" rtl="0">
              <a:spcBef>
                <a:spcPts val="0"/>
              </a:spcBef>
              <a:spcAft>
                <a:spcPts val="0"/>
              </a:spcAft>
              <a:buClr>
                <a:schemeClr val="dk1"/>
              </a:buClr>
              <a:buSzPts val="1400"/>
              <a:buNone/>
              <a:defRPr>
                <a:solidFill>
                  <a:schemeClr val="dk1"/>
                </a:solidFill>
              </a:defRPr>
            </a:lvl8pPr>
            <a:lvl9pPr lvl="8" algn="r" rtl="0">
              <a:spcBef>
                <a:spcPts val="0"/>
              </a:spcBef>
              <a:spcAft>
                <a:spcPts val="0"/>
              </a:spcAft>
              <a:buClr>
                <a:schemeClr val="dk1"/>
              </a:buClr>
              <a:buSzPts val="1400"/>
              <a:buNone/>
              <a:defRPr>
                <a:solidFill>
                  <a:schemeClr val="dk1"/>
                </a:solidFill>
              </a:defRPr>
            </a:lvl9pPr>
          </a:lstStyle>
          <a:p>
            <a:endParaRPr/>
          </a:p>
        </p:txBody>
      </p:sp>
      <p:sp>
        <p:nvSpPr>
          <p:cNvPr id="701" name="Google Shape;701;p13"/>
          <p:cNvSpPr txBox="1">
            <a:spLocks noGrp="1"/>
          </p:cNvSpPr>
          <p:nvPr>
            <p:ph type="subTitle" idx="6"/>
          </p:nvPr>
        </p:nvSpPr>
        <p:spPr>
          <a:xfrm>
            <a:off x="3516450" y="2643421"/>
            <a:ext cx="2111100" cy="44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2500">
                <a:latin typeface="Satisfy"/>
                <a:ea typeface="Satisfy"/>
                <a:cs typeface="Satisfy"/>
                <a:sym typeface="Satisfy"/>
              </a:defRPr>
            </a:lvl1pPr>
            <a:lvl2pPr lvl="1" algn="r" rtl="0">
              <a:spcBef>
                <a:spcPts val="0"/>
              </a:spcBef>
              <a:spcAft>
                <a:spcPts val="0"/>
              </a:spcAft>
              <a:buClr>
                <a:schemeClr val="dk1"/>
              </a:buClr>
              <a:buSzPts val="2000"/>
              <a:buNone/>
              <a:defRPr sz="2000">
                <a:solidFill>
                  <a:schemeClr val="dk1"/>
                </a:solidFill>
              </a:defRPr>
            </a:lvl2pPr>
            <a:lvl3pPr lvl="2" algn="r" rtl="0">
              <a:spcBef>
                <a:spcPts val="0"/>
              </a:spcBef>
              <a:spcAft>
                <a:spcPts val="0"/>
              </a:spcAft>
              <a:buClr>
                <a:schemeClr val="dk1"/>
              </a:buClr>
              <a:buSzPts val="2000"/>
              <a:buNone/>
              <a:defRPr sz="2000">
                <a:solidFill>
                  <a:schemeClr val="dk1"/>
                </a:solidFill>
              </a:defRPr>
            </a:lvl3pPr>
            <a:lvl4pPr lvl="3" algn="r" rtl="0">
              <a:spcBef>
                <a:spcPts val="0"/>
              </a:spcBef>
              <a:spcAft>
                <a:spcPts val="0"/>
              </a:spcAft>
              <a:buClr>
                <a:schemeClr val="dk1"/>
              </a:buClr>
              <a:buSzPts val="2000"/>
              <a:buNone/>
              <a:defRPr sz="2000">
                <a:solidFill>
                  <a:schemeClr val="dk1"/>
                </a:solidFill>
              </a:defRPr>
            </a:lvl4pPr>
            <a:lvl5pPr lvl="4" algn="r" rtl="0">
              <a:spcBef>
                <a:spcPts val="0"/>
              </a:spcBef>
              <a:spcAft>
                <a:spcPts val="0"/>
              </a:spcAft>
              <a:buClr>
                <a:schemeClr val="dk1"/>
              </a:buClr>
              <a:buSzPts val="2000"/>
              <a:buNone/>
              <a:defRPr sz="2000">
                <a:solidFill>
                  <a:schemeClr val="dk1"/>
                </a:solidFill>
              </a:defRPr>
            </a:lvl5pPr>
            <a:lvl6pPr lvl="5" algn="r" rtl="0">
              <a:spcBef>
                <a:spcPts val="0"/>
              </a:spcBef>
              <a:spcAft>
                <a:spcPts val="0"/>
              </a:spcAft>
              <a:buClr>
                <a:schemeClr val="dk1"/>
              </a:buClr>
              <a:buSzPts val="2000"/>
              <a:buNone/>
              <a:defRPr sz="2000">
                <a:solidFill>
                  <a:schemeClr val="dk1"/>
                </a:solidFill>
              </a:defRPr>
            </a:lvl6pPr>
            <a:lvl7pPr lvl="6" algn="r" rtl="0">
              <a:spcBef>
                <a:spcPts val="0"/>
              </a:spcBef>
              <a:spcAft>
                <a:spcPts val="0"/>
              </a:spcAft>
              <a:buClr>
                <a:schemeClr val="dk1"/>
              </a:buClr>
              <a:buSzPts val="2000"/>
              <a:buNone/>
              <a:defRPr sz="2000">
                <a:solidFill>
                  <a:schemeClr val="dk1"/>
                </a:solidFill>
              </a:defRPr>
            </a:lvl7pPr>
            <a:lvl8pPr lvl="7" algn="r" rtl="0">
              <a:spcBef>
                <a:spcPts val="0"/>
              </a:spcBef>
              <a:spcAft>
                <a:spcPts val="0"/>
              </a:spcAft>
              <a:buClr>
                <a:schemeClr val="dk1"/>
              </a:buClr>
              <a:buSzPts val="2000"/>
              <a:buNone/>
              <a:defRPr sz="2000">
                <a:solidFill>
                  <a:schemeClr val="dk1"/>
                </a:solidFill>
              </a:defRPr>
            </a:lvl8pPr>
            <a:lvl9pPr lvl="8" algn="r" rtl="0">
              <a:spcBef>
                <a:spcPts val="0"/>
              </a:spcBef>
              <a:spcAft>
                <a:spcPts val="0"/>
              </a:spcAft>
              <a:buClr>
                <a:schemeClr val="dk1"/>
              </a:buClr>
              <a:buSzPts val="2000"/>
              <a:buNone/>
              <a:defRPr sz="2000">
                <a:solidFill>
                  <a:schemeClr val="dk1"/>
                </a:solidFill>
              </a:defRPr>
            </a:lvl9pPr>
          </a:lstStyle>
          <a:p>
            <a:endParaRPr/>
          </a:p>
        </p:txBody>
      </p:sp>
      <p:sp>
        <p:nvSpPr>
          <p:cNvPr id="702" name="Google Shape;702;p13"/>
          <p:cNvSpPr txBox="1">
            <a:spLocks noGrp="1"/>
          </p:cNvSpPr>
          <p:nvPr>
            <p:ph type="title" idx="7" hasCustomPrompt="1"/>
          </p:nvPr>
        </p:nvSpPr>
        <p:spPr>
          <a:xfrm flipH="1">
            <a:off x="6925850" y="1690176"/>
            <a:ext cx="873000" cy="681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dk2"/>
                </a:solidFill>
              </a:defRPr>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r>
              <a:t>xx%</a:t>
            </a:r>
          </a:p>
        </p:txBody>
      </p:sp>
      <p:sp>
        <p:nvSpPr>
          <p:cNvPr id="703" name="Google Shape;703;p13"/>
          <p:cNvSpPr txBox="1">
            <a:spLocks noGrp="1"/>
          </p:cNvSpPr>
          <p:nvPr>
            <p:ph type="subTitle" idx="8"/>
          </p:nvPr>
        </p:nvSpPr>
        <p:spPr>
          <a:xfrm>
            <a:off x="6306800" y="3156420"/>
            <a:ext cx="2111100" cy="681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lvl1pPr>
            <a:lvl2pPr lvl="1" algn="r" rtl="0">
              <a:spcBef>
                <a:spcPts val="0"/>
              </a:spcBef>
              <a:spcAft>
                <a:spcPts val="0"/>
              </a:spcAft>
              <a:buClr>
                <a:schemeClr val="dk1"/>
              </a:buClr>
              <a:buSzPts val="1400"/>
              <a:buNone/>
              <a:defRPr>
                <a:solidFill>
                  <a:schemeClr val="dk1"/>
                </a:solidFill>
              </a:defRPr>
            </a:lvl2pPr>
            <a:lvl3pPr lvl="2" algn="r" rtl="0">
              <a:spcBef>
                <a:spcPts val="0"/>
              </a:spcBef>
              <a:spcAft>
                <a:spcPts val="0"/>
              </a:spcAft>
              <a:buClr>
                <a:schemeClr val="dk1"/>
              </a:buClr>
              <a:buSzPts val="1400"/>
              <a:buNone/>
              <a:defRPr>
                <a:solidFill>
                  <a:schemeClr val="dk1"/>
                </a:solidFill>
              </a:defRPr>
            </a:lvl3pPr>
            <a:lvl4pPr lvl="3" algn="r" rtl="0">
              <a:spcBef>
                <a:spcPts val="0"/>
              </a:spcBef>
              <a:spcAft>
                <a:spcPts val="0"/>
              </a:spcAft>
              <a:buClr>
                <a:schemeClr val="dk1"/>
              </a:buClr>
              <a:buSzPts val="1400"/>
              <a:buNone/>
              <a:defRPr>
                <a:solidFill>
                  <a:schemeClr val="dk1"/>
                </a:solidFill>
              </a:defRPr>
            </a:lvl4pPr>
            <a:lvl5pPr lvl="4" algn="r" rtl="0">
              <a:spcBef>
                <a:spcPts val="0"/>
              </a:spcBef>
              <a:spcAft>
                <a:spcPts val="0"/>
              </a:spcAft>
              <a:buClr>
                <a:schemeClr val="dk1"/>
              </a:buClr>
              <a:buSzPts val="1400"/>
              <a:buNone/>
              <a:defRPr>
                <a:solidFill>
                  <a:schemeClr val="dk1"/>
                </a:solidFill>
              </a:defRPr>
            </a:lvl5pPr>
            <a:lvl6pPr lvl="5" algn="r" rtl="0">
              <a:spcBef>
                <a:spcPts val="0"/>
              </a:spcBef>
              <a:spcAft>
                <a:spcPts val="0"/>
              </a:spcAft>
              <a:buClr>
                <a:schemeClr val="dk1"/>
              </a:buClr>
              <a:buSzPts val="1400"/>
              <a:buNone/>
              <a:defRPr>
                <a:solidFill>
                  <a:schemeClr val="dk1"/>
                </a:solidFill>
              </a:defRPr>
            </a:lvl6pPr>
            <a:lvl7pPr lvl="6" algn="r" rtl="0">
              <a:spcBef>
                <a:spcPts val="0"/>
              </a:spcBef>
              <a:spcAft>
                <a:spcPts val="0"/>
              </a:spcAft>
              <a:buClr>
                <a:schemeClr val="dk1"/>
              </a:buClr>
              <a:buSzPts val="1400"/>
              <a:buNone/>
              <a:defRPr>
                <a:solidFill>
                  <a:schemeClr val="dk1"/>
                </a:solidFill>
              </a:defRPr>
            </a:lvl7pPr>
            <a:lvl8pPr lvl="7" algn="r" rtl="0">
              <a:spcBef>
                <a:spcPts val="0"/>
              </a:spcBef>
              <a:spcAft>
                <a:spcPts val="0"/>
              </a:spcAft>
              <a:buClr>
                <a:schemeClr val="dk1"/>
              </a:buClr>
              <a:buSzPts val="1400"/>
              <a:buNone/>
              <a:defRPr>
                <a:solidFill>
                  <a:schemeClr val="dk1"/>
                </a:solidFill>
              </a:defRPr>
            </a:lvl8pPr>
            <a:lvl9pPr lvl="8" algn="r" rtl="0">
              <a:spcBef>
                <a:spcPts val="0"/>
              </a:spcBef>
              <a:spcAft>
                <a:spcPts val="0"/>
              </a:spcAft>
              <a:buClr>
                <a:schemeClr val="dk1"/>
              </a:buClr>
              <a:buSzPts val="1400"/>
              <a:buNone/>
              <a:defRPr>
                <a:solidFill>
                  <a:schemeClr val="dk1"/>
                </a:solidFill>
              </a:defRPr>
            </a:lvl9pPr>
          </a:lstStyle>
          <a:p>
            <a:endParaRPr/>
          </a:p>
        </p:txBody>
      </p:sp>
      <p:sp>
        <p:nvSpPr>
          <p:cNvPr id="704" name="Google Shape;704;p13"/>
          <p:cNvSpPr txBox="1">
            <a:spLocks noGrp="1"/>
          </p:cNvSpPr>
          <p:nvPr>
            <p:ph type="subTitle" idx="9"/>
          </p:nvPr>
        </p:nvSpPr>
        <p:spPr>
          <a:xfrm>
            <a:off x="6306800" y="2643421"/>
            <a:ext cx="2111100" cy="44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2500">
                <a:latin typeface="Satisfy"/>
                <a:ea typeface="Satisfy"/>
                <a:cs typeface="Satisfy"/>
                <a:sym typeface="Satisfy"/>
              </a:defRPr>
            </a:lvl1pPr>
            <a:lvl2pPr lvl="1" algn="r" rtl="0">
              <a:spcBef>
                <a:spcPts val="0"/>
              </a:spcBef>
              <a:spcAft>
                <a:spcPts val="0"/>
              </a:spcAft>
              <a:buClr>
                <a:schemeClr val="dk1"/>
              </a:buClr>
              <a:buSzPts val="2000"/>
              <a:buNone/>
              <a:defRPr sz="2000">
                <a:solidFill>
                  <a:schemeClr val="dk1"/>
                </a:solidFill>
              </a:defRPr>
            </a:lvl2pPr>
            <a:lvl3pPr lvl="2" algn="r" rtl="0">
              <a:spcBef>
                <a:spcPts val="0"/>
              </a:spcBef>
              <a:spcAft>
                <a:spcPts val="0"/>
              </a:spcAft>
              <a:buClr>
                <a:schemeClr val="dk1"/>
              </a:buClr>
              <a:buSzPts val="2000"/>
              <a:buNone/>
              <a:defRPr sz="2000">
                <a:solidFill>
                  <a:schemeClr val="dk1"/>
                </a:solidFill>
              </a:defRPr>
            </a:lvl3pPr>
            <a:lvl4pPr lvl="3" algn="r" rtl="0">
              <a:spcBef>
                <a:spcPts val="0"/>
              </a:spcBef>
              <a:spcAft>
                <a:spcPts val="0"/>
              </a:spcAft>
              <a:buClr>
                <a:schemeClr val="dk1"/>
              </a:buClr>
              <a:buSzPts val="2000"/>
              <a:buNone/>
              <a:defRPr sz="2000">
                <a:solidFill>
                  <a:schemeClr val="dk1"/>
                </a:solidFill>
              </a:defRPr>
            </a:lvl4pPr>
            <a:lvl5pPr lvl="4" algn="r" rtl="0">
              <a:spcBef>
                <a:spcPts val="0"/>
              </a:spcBef>
              <a:spcAft>
                <a:spcPts val="0"/>
              </a:spcAft>
              <a:buClr>
                <a:schemeClr val="dk1"/>
              </a:buClr>
              <a:buSzPts val="2000"/>
              <a:buNone/>
              <a:defRPr sz="2000">
                <a:solidFill>
                  <a:schemeClr val="dk1"/>
                </a:solidFill>
              </a:defRPr>
            </a:lvl5pPr>
            <a:lvl6pPr lvl="5" algn="r" rtl="0">
              <a:spcBef>
                <a:spcPts val="0"/>
              </a:spcBef>
              <a:spcAft>
                <a:spcPts val="0"/>
              </a:spcAft>
              <a:buClr>
                <a:schemeClr val="dk1"/>
              </a:buClr>
              <a:buSzPts val="2000"/>
              <a:buNone/>
              <a:defRPr sz="2000">
                <a:solidFill>
                  <a:schemeClr val="dk1"/>
                </a:solidFill>
              </a:defRPr>
            </a:lvl6pPr>
            <a:lvl7pPr lvl="6" algn="r" rtl="0">
              <a:spcBef>
                <a:spcPts val="0"/>
              </a:spcBef>
              <a:spcAft>
                <a:spcPts val="0"/>
              </a:spcAft>
              <a:buClr>
                <a:schemeClr val="dk1"/>
              </a:buClr>
              <a:buSzPts val="2000"/>
              <a:buNone/>
              <a:defRPr sz="2000">
                <a:solidFill>
                  <a:schemeClr val="dk1"/>
                </a:solidFill>
              </a:defRPr>
            </a:lvl7pPr>
            <a:lvl8pPr lvl="7" algn="r" rtl="0">
              <a:spcBef>
                <a:spcPts val="0"/>
              </a:spcBef>
              <a:spcAft>
                <a:spcPts val="0"/>
              </a:spcAft>
              <a:buClr>
                <a:schemeClr val="dk1"/>
              </a:buClr>
              <a:buSzPts val="2000"/>
              <a:buNone/>
              <a:defRPr sz="2000">
                <a:solidFill>
                  <a:schemeClr val="dk1"/>
                </a:solidFill>
              </a:defRPr>
            </a:lvl8pPr>
            <a:lvl9pPr lvl="8" algn="r" rtl="0">
              <a:spcBef>
                <a:spcPts val="0"/>
              </a:spcBef>
              <a:spcAft>
                <a:spcPts val="0"/>
              </a:spcAft>
              <a:buClr>
                <a:schemeClr val="dk1"/>
              </a:buClr>
              <a:buSzPts val="2000"/>
              <a:buNone/>
              <a:defRPr sz="2000">
                <a:solidFill>
                  <a:schemeClr val="dk1"/>
                </a:solidFill>
              </a:defRPr>
            </a:lvl9pPr>
          </a:lstStyle>
          <a:p>
            <a:endParaRPr/>
          </a:p>
        </p:txBody>
      </p:sp>
    </p:spTree>
    <p:extLst>
      <p:ext uri="{BB962C8B-B14F-4D97-AF65-F5344CB8AC3E}">
        <p14:creationId xmlns:p14="http://schemas.microsoft.com/office/powerpoint/2010/main" val="38313564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015"/>
        <p:cNvGrpSpPr/>
        <p:nvPr/>
      </p:nvGrpSpPr>
      <p:grpSpPr>
        <a:xfrm>
          <a:off x="0" y="0"/>
          <a:ext cx="0" cy="0"/>
          <a:chOff x="0" y="0"/>
          <a:chExt cx="0" cy="0"/>
        </a:xfrm>
      </p:grpSpPr>
      <p:sp>
        <p:nvSpPr>
          <p:cNvPr id="1016" name="Google Shape;1016;p23"/>
          <p:cNvSpPr txBox="1">
            <a:spLocks noGrp="1"/>
          </p:cNvSpPr>
          <p:nvPr>
            <p:ph type="body" idx="1"/>
          </p:nvPr>
        </p:nvSpPr>
        <p:spPr>
          <a:xfrm>
            <a:off x="1085363" y="2055735"/>
            <a:ext cx="3112500" cy="24570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2"/>
              </a:buClr>
              <a:buSzPts val="1400"/>
              <a:buChar char="●"/>
              <a:defRPr sz="1200"/>
            </a:lvl1pPr>
            <a:lvl2pPr marL="914400" lvl="1" indent="-304800" rtl="0">
              <a:lnSpc>
                <a:spcPct val="100000"/>
              </a:lnSpc>
              <a:spcBef>
                <a:spcPts val="0"/>
              </a:spcBef>
              <a:spcAft>
                <a:spcPts val="0"/>
              </a:spcAft>
              <a:buSzPts val="1200"/>
              <a:buFont typeface="Montserrat"/>
              <a:buChar char="○"/>
              <a:defRPr sz="1200"/>
            </a:lvl2pPr>
            <a:lvl3pPr marL="1371600" lvl="2" indent="-304800" rtl="0">
              <a:spcBef>
                <a:spcPts val="0"/>
              </a:spcBef>
              <a:spcAft>
                <a:spcPts val="0"/>
              </a:spcAft>
              <a:buSzPts val="1200"/>
              <a:buFont typeface="Montserrat"/>
              <a:buChar char="■"/>
              <a:defRPr sz="1200"/>
            </a:lvl3pPr>
            <a:lvl4pPr marL="1828800" lvl="3" indent="-304800" rtl="0">
              <a:spcBef>
                <a:spcPts val="0"/>
              </a:spcBef>
              <a:spcAft>
                <a:spcPts val="0"/>
              </a:spcAft>
              <a:buSzPts val="1200"/>
              <a:buFont typeface="Montserrat"/>
              <a:buChar char="●"/>
              <a:defRPr sz="1200"/>
            </a:lvl4pPr>
            <a:lvl5pPr marL="2286000" lvl="4" indent="-304800" rtl="0">
              <a:spcBef>
                <a:spcPts val="0"/>
              </a:spcBef>
              <a:spcAft>
                <a:spcPts val="0"/>
              </a:spcAft>
              <a:buSzPts val="1200"/>
              <a:buFont typeface="Montserrat"/>
              <a:buChar char="○"/>
              <a:defRPr sz="1200"/>
            </a:lvl5pPr>
            <a:lvl6pPr marL="2743200" lvl="5" indent="-304800" rtl="0">
              <a:spcBef>
                <a:spcPts val="0"/>
              </a:spcBef>
              <a:spcAft>
                <a:spcPts val="0"/>
              </a:spcAft>
              <a:buSzPts val="1200"/>
              <a:buFont typeface="Montserrat"/>
              <a:buChar char="■"/>
              <a:defRPr sz="1200"/>
            </a:lvl6pPr>
            <a:lvl7pPr marL="3200400" lvl="6" indent="-304800" rtl="0">
              <a:spcBef>
                <a:spcPts val="0"/>
              </a:spcBef>
              <a:spcAft>
                <a:spcPts val="0"/>
              </a:spcAft>
              <a:buSzPts val="1200"/>
              <a:buFont typeface="Montserrat"/>
              <a:buChar char="●"/>
              <a:defRPr sz="1200"/>
            </a:lvl7pPr>
            <a:lvl8pPr marL="3657600" lvl="7" indent="-304800" rtl="0">
              <a:spcBef>
                <a:spcPts val="0"/>
              </a:spcBef>
              <a:spcAft>
                <a:spcPts val="0"/>
              </a:spcAft>
              <a:buSzPts val="1200"/>
              <a:buFont typeface="Montserrat"/>
              <a:buChar char="○"/>
              <a:defRPr sz="1200"/>
            </a:lvl8pPr>
            <a:lvl9pPr marL="4114800" lvl="8" indent="-304800" rtl="0">
              <a:spcBef>
                <a:spcPts val="0"/>
              </a:spcBef>
              <a:spcAft>
                <a:spcPts val="0"/>
              </a:spcAft>
              <a:buSzPts val="1200"/>
              <a:buFont typeface="Montserrat"/>
              <a:buChar char="■"/>
              <a:defRPr sz="1200"/>
            </a:lvl9pPr>
          </a:lstStyle>
          <a:p>
            <a:endParaRPr/>
          </a:p>
        </p:txBody>
      </p:sp>
      <p:sp>
        <p:nvSpPr>
          <p:cNvPr id="1017" name="Google Shape;1017;p23"/>
          <p:cNvSpPr txBox="1">
            <a:spLocks noGrp="1"/>
          </p:cNvSpPr>
          <p:nvPr>
            <p:ph type="body" idx="2"/>
          </p:nvPr>
        </p:nvSpPr>
        <p:spPr>
          <a:xfrm>
            <a:off x="4946088" y="2055735"/>
            <a:ext cx="3112500" cy="24570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2"/>
              </a:buClr>
              <a:buSzPts val="1400"/>
              <a:buChar char="●"/>
              <a:defRPr sz="1200"/>
            </a:lvl1pPr>
            <a:lvl2pPr marL="914400" lvl="1" indent="-304800" rtl="0">
              <a:lnSpc>
                <a:spcPct val="100000"/>
              </a:lnSpc>
              <a:spcBef>
                <a:spcPts val="0"/>
              </a:spcBef>
              <a:spcAft>
                <a:spcPts val="0"/>
              </a:spcAft>
              <a:buSzPts val="1200"/>
              <a:buFont typeface="Montserrat"/>
              <a:buChar char="○"/>
              <a:defRPr sz="1200"/>
            </a:lvl2pPr>
            <a:lvl3pPr marL="1371600" lvl="2" indent="-304800" rtl="0">
              <a:spcBef>
                <a:spcPts val="0"/>
              </a:spcBef>
              <a:spcAft>
                <a:spcPts val="0"/>
              </a:spcAft>
              <a:buSzPts val="1200"/>
              <a:buFont typeface="Montserrat"/>
              <a:buChar char="■"/>
              <a:defRPr sz="1200"/>
            </a:lvl3pPr>
            <a:lvl4pPr marL="1828800" lvl="3" indent="-304800" rtl="0">
              <a:spcBef>
                <a:spcPts val="0"/>
              </a:spcBef>
              <a:spcAft>
                <a:spcPts val="0"/>
              </a:spcAft>
              <a:buSzPts val="1200"/>
              <a:buFont typeface="Montserrat"/>
              <a:buChar char="●"/>
              <a:defRPr sz="1200"/>
            </a:lvl4pPr>
            <a:lvl5pPr marL="2286000" lvl="4" indent="-304800" rtl="0">
              <a:spcBef>
                <a:spcPts val="0"/>
              </a:spcBef>
              <a:spcAft>
                <a:spcPts val="0"/>
              </a:spcAft>
              <a:buSzPts val="1200"/>
              <a:buFont typeface="Montserrat"/>
              <a:buChar char="○"/>
              <a:defRPr sz="1200"/>
            </a:lvl5pPr>
            <a:lvl6pPr marL="2743200" lvl="5" indent="-304800" rtl="0">
              <a:spcBef>
                <a:spcPts val="0"/>
              </a:spcBef>
              <a:spcAft>
                <a:spcPts val="0"/>
              </a:spcAft>
              <a:buSzPts val="1200"/>
              <a:buFont typeface="Montserrat"/>
              <a:buChar char="■"/>
              <a:defRPr sz="1200"/>
            </a:lvl6pPr>
            <a:lvl7pPr marL="3200400" lvl="6" indent="-304800" rtl="0">
              <a:spcBef>
                <a:spcPts val="0"/>
              </a:spcBef>
              <a:spcAft>
                <a:spcPts val="0"/>
              </a:spcAft>
              <a:buSzPts val="1200"/>
              <a:buFont typeface="Montserrat"/>
              <a:buChar char="●"/>
              <a:defRPr sz="1200"/>
            </a:lvl7pPr>
            <a:lvl8pPr marL="3657600" lvl="7" indent="-304800" rtl="0">
              <a:spcBef>
                <a:spcPts val="0"/>
              </a:spcBef>
              <a:spcAft>
                <a:spcPts val="0"/>
              </a:spcAft>
              <a:buSzPts val="1200"/>
              <a:buFont typeface="Montserrat"/>
              <a:buChar char="○"/>
              <a:defRPr sz="1200"/>
            </a:lvl8pPr>
            <a:lvl9pPr marL="4114800" lvl="8" indent="-304800" rtl="0">
              <a:spcBef>
                <a:spcPts val="0"/>
              </a:spcBef>
              <a:spcAft>
                <a:spcPts val="0"/>
              </a:spcAft>
              <a:buSzPts val="1200"/>
              <a:buFont typeface="Montserrat"/>
              <a:buChar char="■"/>
              <a:defRPr sz="1200"/>
            </a:lvl9pPr>
          </a:lstStyle>
          <a:p>
            <a:endParaRPr/>
          </a:p>
        </p:txBody>
      </p:sp>
      <p:sp>
        <p:nvSpPr>
          <p:cNvPr id="1018" name="Google Shape;1018;p23"/>
          <p:cNvSpPr txBox="1">
            <a:spLocks noGrp="1"/>
          </p:cNvSpPr>
          <p:nvPr>
            <p:ph type="subTitle" idx="3"/>
          </p:nvPr>
        </p:nvSpPr>
        <p:spPr>
          <a:xfrm>
            <a:off x="2485625" y="1370300"/>
            <a:ext cx="4173000" cy="51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019" name="Google Shape;1019;p23"/>
          <p:cNvSpPr txBox="1">
            <a:spLocks noGrp="1"/>
          </p:cNvSpPr>
          <p:nvPr>
            <p:ph type="title"/>
          </p:nvPr>
        </p:nvSpPr>
        <p:spPr>
          <a:xfrm>
            <a:off x="726150" y="561075"/>
            <a:ext cx="76917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2322965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982"/>
        <p:cNvGrpSpPr/>
        <p:nvPr/>
      </p:nvGrpSpPr>
      <p:grpSpPr>
        <a:xfrm>
          <a:off x="0" y="0"/>
          <a:ext cx="0" cy="0"/>
          <a:chOff x="0" y="0"/>
          <a:chExt cx="0" cy="0"/>
        </a:xfrm>
      </p:grpSpPr>
      <p:sp>
        <p:nvSpPr>
          <p:cNvPr id="985" name="Google Shape;985;p22"/>
          <p:cNvSpPr txBox="1">
            <a:spLocks noGrp="1"/>
          </p:cNvSpPr>
          <p:nvPr>
            <p:ph type="title"/>
          </p:nvPr>
        </p:nvSpPr>
        <p:spPr>
          <a:xfrm>
            <a:off x="1103300" y="1165464"/>
            <a:ext cx="2554500" cy="12351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200"/>
              <a:buNone/>
              <a:defRPr sz="35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986" name="Google Shape;986;p22"/>
          <p:cNvSpPr txBox="1">
            <a:spLocks noGrp="1"/>
          </p:cNvSpPr>
          <p:nvPr>
            <p:ph type="subTitle" idx="1"/>
          </p:nvPr>
        </p:nvSpPr>
        <p:spPr>
          <a:xfrm>
            <a:off x="1103541" y="2633039"/>
            <a:ext cx="2554500" cy="12351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1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35368839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C94063-DF36-4330-A365-08DA1FA5B7D6}" type="datetimeFigureOut">
              <a:rPr lang="en-US" smtClean="0"/>
              <a:t>9/13/2023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534074103"/>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08A7C6C-0F39-4D70-8E8D-FE5B9C95FA73}" type="datetimeFigureOut">
              <a:rPr lang="en-US" smtClean="0"/>
              <a:t>9/13/2023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575204709"/>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FCFA4AC-08CC-42CE-BD01-C191750A04EC}" type="datetimeFigureOut">
              <a:rPr lang="en-US" smtClean="0"/>
              <a:t>9/13/2023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419315478"/>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BA7A723-92A7-435B-B681-F25B092FEFEB}" type="datetimeFigureOut">
              <a:rPr lang="en-US" smtClean="0"/>
              <a:t>9/13/2023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214412802"/>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170639-886C-4FCF-9EAB-ABB5DA3F3F4A}" type="datetimeFigureOut">
              <a:rPr lang="en-US" smtClean="0"/>
              <a:t>9/13/2023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115423745"/>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230651-31F4-45D2-98AE-A2108F41BC07}" type="datetimeFigureOut">
              <a:rPr lang="en-US" smtClean="0"/>
              <a:t>9/13/2023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492277467"/>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F53789A-C914-4DB1-8815-80B5EC7335C5}" type="datetimeFigureOut">
              <a:rPr lang="en-US" smtClean="0"/>
              <a:t>9/13/2023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675180791"/>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5E6440AA-91A0-436F-8FDB-C0F939DCAE21}" type="datetimeFigureOut">
              <a:rPr lang="en-US" smtClean="0"/>
              <a:t>9/13/2023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199170076"/>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E59FD0C-5451-4CA0-86AF-E70AE3279989}" type="datetimeFigureOut">
              <a:rPr lang="en-US" smtClean="0"/>
              <a:t>9/13/2023</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490736203"/>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jpg"/><Relationship Id="rId18" Type="http://schemas.openxmlformats.org/officeDocument/2006/relationships/image" Target="../media/image31.png"/><Relationship Id="rId3" Type="http://schemas.openxmlformats.org/officeDocument/2006/relationships/image" Target="../media/image17.jp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30.png"/><Relationship Id="rId2" Type="http://schemas.openxmlformats.org/officeDocument/2006/relationships/notesSlide" Target="../notesSlides/notesSlide14.xml"/><Relationship Id="rId16" Type="http://schemas.openxmlformats.org/officeDocument/2006/relationships/image" Target="../media/image29.png"/><Relationship Id="rId1" Type="http://schemas.openxmlformats.org/officeDocument/2006/relationships/slideLayout" Target="../slideLayouts/slideLayout15.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jpg"/><Relationship Id="rId15" Type="http://schemas.microsoft.com/office/2007/relationships/hdphoto" Target="../media/hdphoto1.wdp"/><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gif"/><Relationship Id="rId1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4.gif"/></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4.gif"/></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90"/>
        <p:cNvGrpSpPr/>
        <p:nvPr/>
      </p:nvGrpSpPr>
      <p:grpSpPr>
        <a:xfrm>
          <a:off x="0" y="0"/>
          <a:ext cx="0" cy="0"/>
          <a:chOff x="0" y="0"/>
          <a:chExt cx="0" cy="0"/>
        </a:xfrm>
      </p:grpSpPr>
      <p:sp>
        <p:nvSpPr>
          <p:cNvPr id="1291" name="Google Shape;1291;p30"/>
          <p:cNvSpPr txBox="1">
            <a:spLocks noGrp="1"/>
          </p:cNvSpPr>
          <p:nvPr>
            <p:ph type="ctrTitle"/>
          </p:nvPr>
        </p:nvSpPr>
        <p:spPr>
          <a:xfrm>
            <a:off x="409354" y="49046"/>
            <a:ext cx="8325292" cy="1877725"/>
          </a:xfrm>
          <a:prstGeom prst="rect">
            <a:avLst/>
          </a:prstGeom>
        </p:spPr>
        <p:txBody>
          <a:bodyPr spcFirstLastPara="1" wrap="square" lIns="91425" tIns="91425" rIns="91425" bIns="91425" anchor="ctr" anchorCtr="0">
            <a:noAutofit/>
          </a:bodyPr>
          <a:lstStyle/>
          <a:p>
            <a:pPr lvl="0"/>
            <a:r>
              <a:rPr lang="en-US" sz="3200" dirty="0">
                <a:latin typeface="Libre Baskerville" panose="02000000000000000000" pitchFamily="2" charset="0"/>
              </a:rPr>
              <a:t>Chesapeake Bay-specific abundance and mortality estimates for striped bass </a:t>
            </a:r>
            <a:endParaRPr sz="3200" dirty="0">
              <a:latin typeface="Libre Baskerville" panose="02000000000000000000" pitchFamily="2" charset="0"/>
            </a:endParaRPr>
          </a:p>
        </p:txBody>
      </p:sp>
      <p:sp>
        <p:nvSpPr>
          <p:cNvPr id="4" name="Subtitle 2">
            <a:extLst>
              <a:ext uri="{FF2B5EF4-FFF2-40B4-BE49-F238E27FC236}">
                <a16:creationId xmlns:a16="http://schemas.microsoft.com/office/drawing/2014/main" id="{DA5154BD-8984-56D1-7210-D744553DF0C7}"/>
              </a:ext>
            </a:extLst>
          </p:cNvPr>
          <p:cNvSpPr>
            <a:spLocks noGrp="1"/>
          </p:cNvSpPr>
          <p:nvPr>
            <p:ph type="subTitle" idx="1"/>
          </p:nvPr>
        </p:nvSpPr>
        <p:spPr>
          <a:xfrm>
            <a:off x="712177" y="2358709"/>
            <a:ext cx="7622931" cy="1928365"/>
          </a:xfrm>
        </p:spPr>
        <p:txBody>
          <a:bodyPr>
            <a:normAutofit/>
          </a:bodyPr>
          <a:lstStyle/>
          <a:p>
            <a:r>
              <a:rPr lang="en-US" sz="2400" dirty="0"/>
              <a:t>September 18, 2023</a:t>
            </a:r>
          </a:p>
          <a:p>
            <a:endParaRPr lang="en-US" sz="2400" dirty="0"/>
          </a:p>
          <a:p>
            <a:r>
              <a:rPr lang="en-US" sz="2400" dirty="0"/>
              <a:t>Mike Wilberg, Samara Nehemiah (UMCES)</a:t>
            </a:r>
          </a:p>
          <a:p>
            <a:r>
              <a:rPr lang="en-US" sz="2400" dirty="0"/>
              <a:t>Rob Latour, Adena Schoenfeld (VIMS)</a:t>
            </a:r>
          </a:p>
        </p:txBody>
      </p:sp>
    </p:spTree>
  </p:cSld>
  <p:clrMapOvr>
    <a:masterClrMapping/>
  </p:clrMapOvr>
  <mc:AlternateContent xmlns:mc="http://schemas.openxmlformats.org/markup-compatibility/2006" xmlns:p14="http://schemas.microsoft.com/office/powerpoint/2010/main">
    <mc:Choice Requires="p14">
      <p:transition spd="slow" p14:dur="2000" advTm="15842"/>
    </mc:Choice>
    <mc:Fallback xmlns="">
      <p:transition spd="slow" advTm="15842"/>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49"/>
        <p:cNvGrpSpPr/>
        <p:nvPr/>
      </p:nvGrpSpPr>
      <p:grpSpPr>
        <a:xfrm>
          <a:off x="0" y="0"/>
          <a:ext cx="0" cy="0"/>
          <a:chOff x="0" y="0"/>
          <a:chExt cx="0" cy="0"/>
        </a:xfrm>
      </p:grpSpPr>
      <p:sp>
        <p:nvSpPr>
          <p:cNvPr id="4" name="Title 3"/>
          <p:cNvSpPr>
            <a:spLocks noGrp="1"/>
          </p:cNvSpPr>
          <p:nvPr>
            <p:ph type="title"/>
          </p:nvPr>
        </p:nvSpPr>
        <p:spPr>
          <a:xfrm>
            <a:off x="572006" y="136984"/>
            <a:ext cx="7886700" cy="745048"/>
          </a:xfrm>
        </p:spPr>
        <p:txBody>
          <a:bodyPr/>
          <a:lstStyle/>
          <a:p>
            <a:pPr algn="ctr"/>
            <a:r>
              <a:rPr lang="en-US" dirty="0">
                <a:latin typeface="Libre Baskerville" panose="02000000000000000000" pitchFamily="2" charset="0"/>
                <a:cs typeface="Montserrat" panose="020B0604020202020204" charset="0"/>
              </a:rPr>
              <a:t>Natural Mortality</a:t>
            </a:r>
          </a:p>
        </p:txBody>
      </p:sp>
      <p:sp>
        <p:nvSpPr>
          <p:cNvPr id="2" name="TextBox 1">
            <a:extLst>
              <a:ext uri="{FF2B5EF4-FFF2-40B4-BE49-F238E27FC236}">
                <a16:creationId xmlns:a16="http://schemas.microsoft.com/office/drawing/2014/main" id="{5DF89A11-7FB8-F28F-B33F-3B5255DCA757}"/>
              </a:ext>
            </a:extLst>
          </p:cNvPr>
          <p:cNvSpPr txBox="1"/>
          <p:nvPr/>
        </p:nvSpPr>
        <p:spPr>
          <a:xfrm>
            <a:off x="0" y="873128"/>
            <a:ext cx="2725616" cy="1692771"/>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rPr>
              <a:t>Model structure</a:t>
            </a:r>
          </a:p>
          <a:p>
            <a:pPr marL="1028700" lvl="2" indent="-342900" algn="l">
              <a:buClrTx/>
              <a:buSzPct val="100000"/>
              <a:buFont typeface="Wingdings" panose="05000000000000000000" pitchFamily="2" charset="2"/>
              <a:buChar char="§"/>
            </a:pPr>
            <a:r>
              <a:rPr lang="en-US" sz="2000" dirty="0">
                <a:latin typeface="+mn-lt"/>
              </a:rPr>
              <a:t>Time-invariant Atlantic coast</a:t>
            </a:r>
          </a:p>
          <a:p>
            <a:pPr marL="1028700" lvl="2" indent="-342900" algn="l">
              <a:buClrTx/>
              <a:buSzPct val="100000"/>
              <a:buFont typeface="Wingdings" panose="05000000000000000000" pitchFamily="2" charset="2"/>
              <a:buChar char="§"/>
            </a:pPr>
            <a:r>
              <a:rPr lang="en-US" sz="2000" dirty="0">
                <a:latin typeface="+mn-lt"/>
              </a:rPr>
              <a:t>Decadal within bay</a:t>
            </a:r>
          </a:p>
        </p:txBody>
      </p:sp>
      <p:grpSp>
        <p:nvGrpSpPr>
          <p:cNvPr id="9" name="Group 8">
            <a:extLst>
              <a:ext uri="{FF2B5EF4-FFF2-40B4-BE49-F238E27FC236}">
                <a16:creationId xmlns:a16="http://schemas.microsoft.com/office/drawing/2014/main" id="{22E80E12-A812-28AB-9454-8E1D7A98F9E6}"/>
              </a:ext>
            </a:extLst>
          </p:cNvPr>
          <p:cNvGrpSpPr/>
          <p:nvPr/>
        </p:nvGrpSpPr>
        <p:grpSpPr>
          <a:xfrm>
            <a:off x="2901462" y="1160584"/>
            <a:ext cx="6066692" cy="3675185"/>
            <a:chOff x="2787162" y="1160584"/>
            <a:chExt cx="6427694" cy="3675185"/>
          </a:xfrm>
        </p:grpSpPr>
        <p:pic>
          <p:nvPicPr>
            <p:cNvPr id="5" name="Picture 4">
              <a:extLst>
                <a:ext uri="{FF2B5EF4-FFF2-40B4-BE49-F238E27FC236}">
                  <a16:creationId xmlns:a16="http://schemas.microsoft.com/office/drawing/2014/main" id="{0A6EC949-A6D1-C0F5-81D9-AD0995B824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17001" r="-1538"/>
            <a:stretch/>
          </p:blipFill>
          <p:spPr>
            <a:xfrm>
              <a:off x="2787162" y="1160584"/>
              <a:ext cx="6427694" cy="3675185"/>
            </a:xfrm>
            <a:prstGeom prst="rect">
              <a:avLst/>
            </a:prstGeom>
            <a:solidFill>
              <a:schemeClr val="accent1"/>
            </a:solidFill>
          </p:spPr>
        </p:pic>
        <p:pic>
          <p:nvPicPr>
            <p:cNvPr id="6" name="Picture 5">
              <a:extLst>
                <a:ext uri="{FF2B5EF4-FFF2-40B4-BE49-F238E27FC236}">
                  <a16:creationId xmlns:a16="http://schemas.microsoft.com/office/drawing/2014/main" id="{3F41CD1F-377E-5114-382C-B95F56AB4F3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8177" t="-70" r="680" b="92387"/>
            <a:stretch/>
          </p:blipFill>
          <p:spPr>
            <a:xfrm>
              <a:off x="5785637" y="1648241"/>
              <a:ext cx="3068083" cy="322418"/>
            </a:xfrm>
            <a:prstGeom prst="rect">
              <a:avLst/>
            </a:prstGeom>
            <a:noFill/>
          </p:spPr>
        </p:pic>
        <p:pic>
          <p:nvPicPr>
            <p:cNvPr id="7" name="Picture 6">
              <a:extLst>
                <a:ext uri="{FF2B5EF4-FFF2-40B4-BE49-F238E27FC236}">
                  <a16:creationId xmlns:a16="http://schemas.microsoft.com/office/drawing/2014/main" id="{8EE4016D-C0BA-BB8A-D8C6-BBAD0E47572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363" t="1181" r="52512" b="90642"/>
            <a:stretch/>
          </p:blipFill>
          <p:spPr>
            <a:xfrm>
              <a:off x="5697709" y="1442735"/>
              <a:ext cx="2107148" cy="343160"/>
            </a:xfrm>
            <a:prstGeom prst="rect">
              <a:avLst/>
            </a:prstGeom>
            <a:noFill/>
          </p:spPr>
        </p:pic>
        <p:pic>
          <p:nvPicPr>
            <p:cNvPr id="8" name="Picture 7">
              <a:extLst>
                <a:ext uri="{FF2B5EF4-FFF2-40B4-BE49-F238E27FC236}">
                  <a16:creationId xmlns:a16="http://schemas.microsoft.com/office/drawing/2014/main" id="{85D6095F-B8A0-6CBF-A75E-F67833EAB6A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3402" t="-71" r="19587" b="92144"/>
            <a:stretch/>
          </p:blipFill>
          <p:spPr>
            <a:xfrm>
              <a:off x="6889456" y="1386854"/>
              <a:ext cx="1620400" cy="332660"/>
            </a:xfrm>
            <a:prstGeom prst="rect">
              <a:avLst/>
            </a:prstGeom>
            <a:noFill/>
          </p:spPr>
        </p:pic>
      </p:grpSp>
    </p:spTree>
    <p:extLst>
      <p:ext uri="{BB962C8B-B14F-4D97-AF65-F5344CB8AC3E}">
        <p14:creationId xmlns:p14="http://schemas.microsoft.com/office/powerpoint/2010/main" val="4078757267"/>
      </p:ext>
    </p:extLst>
  </p:cSld>
  <p:clrMapOvr>
    <a:masterClrMapping/>
  </p:clrMapOvr>
  <mc:AlternateContent xmlns:mc="http://schemas.openxmlformats.org/markup-compatibility/2006" xmlns:p14="http://schemas.microsoft.com/office/powerpoint/2010/main">
    <mc:Choice Requires="p14">
      <p:transition spd="slow" p14:dur="2000" advTm="59504"/>
    </mc:Choice>
    <mc:Fallback xmlns="">
      <p:transition spd="slow" advTm="59504"/>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49"/>
        <p:cNvGrpSpPr/>
        <p:nvPr/>
      </p:nvGrpSpPr>
      <p:grpSpPr>
        <a:xfrm>
          <a:off x="0" y="0"/>
          <a:ext cx="0" cy="0"/>
          <a:chOff x="0" y="0"/>
          <a:chExt cx="0" cy="0"/>
        </a:xfrm>
      </p:grpSpPr>
      <p:grpSp>
        <p:nvGrpSpPr>
          <p:cNvPr id="43" name="Group 42">
            <a:extLst>
              <a:ext uri="{FF2B5EF4-FFF2-40B4-BE49-F238E27FC236}">
                <a16:creationId xmlns:a16="http://schemas.microsoft.com/office/drawing/2014/main" id="{31C34641-80C5-F626-285D-AA0BC2726882}"/>
              </a:ext>
            </a:extLst>
          </p:cNvPr>
          <p:cNvGrpSpPr/>
          <p:nvPr/>
        </p:nvGrpSpPr>
        <p:grpSpPr>
          <a:xfrm>
            <a:off x="1776046" y="896112"/>
            <a:ext cx="5095209" cy="4114800"/>
            <a:chOff x="3481754" y="800100"/>
            <a:chExt cx="4435785" cy="4114800"/>
          </a:xfrm>
        </p:grpSpPr>
        <p:grpSp>
          <p:nvGrpSpPr>
            <p:cNvPr id="35" name="Group 34">
              <a:extLst>
                <a:ext uri="{FF2B5EF4-FFF2-40B4-BE49-F238E27FC236}">
                  <a16:creationId xmlns:a16="http://schemas.microsoft.com/office/drawing/2014/main" id="{646E262B-3ADD-230D-3699-88F374867858}"/>
                </a:ext>
              </a:extLst>
            </p:cNvPr>
            <p:cNvGrpSpPr>
              <a:grpSpLocks noChangeAspect="1"/>
            </p:cNvGrpSpPr>
            <p:nvPr/>
          </p:nvGrpSpPr>
          <p:grpSpPr>
            <a:xfrm>
              <a:off x="3754852" y="800100"/>
              <a:ext cx="4162687" cy="4114800"/>
              <a:chOff x="6368635" y="1007834"/>
              <a:chExt cx="5686282" cy="5481424"/>
            </a:xfrm>
            <a:solidFill>
              <a:schemeClr val="accent1"/>
            </a:solidFill>
          </p:grpSpPr>
          <p:pic>
            <p:nvPicPr>
              <p:cNvPr id="37" name="Picture 36">
                <a:extLst>
                  <a:ext uri="{FF2B5EF4-FFF2-40B4-BE49-F238E27FC236}">
                    <a16:creationId xmlns:a16="http://schemas.microsoft.com/office/drawing/2014/main" id="{4B61AF6B-81EB-56E8-72CD-8BBF90B5983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666" t="9065"/>
              <a:stretch/>
            </p:blipFill>
            <p:spPr>
              <a:xfrm>
                <a:off x="6368635" y="1007834"/>
                <a:ext cx="5686282" cy="5481424"/>
              </a:xfrm>
              <a:prstGeom prst="rect">
                <a:avLst/>
              </a:prstGeom>
              <a:grpFill/>
            </p:spPr>
          </p:pic>
          <p:pic>
            <p:nvPicPr>
              <p:cNvPr id="38" name="Picture 37">
                <a:extLst>
                  <a:ext uri="{FF2B5EF4-FFF2-40B4-BE49-F238E27FC236}">
                    <a16:creationId xmlns:a16="http://schemas.microsoft.com/office/drawing/2014/main" id="{5E34E908-62F5-79CD-145F-B2638257AF7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63" r="45059" b="90892"/>
              <a:stretch/>
            </p:blipFill>
            <p:spPr>
              <a:xfrm>
                <a:off x="7418962" y="1210255"/>
                <a:ext cx="4521460" cy="530604"/>
              </a:xfrm>
              <a:prstGeom prst="rect">
                <a:avLst/>
              </a:prstGeom>
              <a:noFill/>
            </p:spPr>
          </p:pic>
          <p:pic>
            <p:nvPicPr>
              <p:cNvPr id="39" name="Picture 38">
                <a:extLst>
                  <a:ext uri="{FF2B5EF4-FFF2-40B4-BE49-F238E27FC236}">
                    <a16:creationId xmlns:a16="http://schemas.microsoft.com/office/drawing/2014/main" id="{08ABFF84-09ED-C555-26B6-BD5D107AAC0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4932" b="91464"/>
              <a:stretch/>
            </p:blipFill>
            <p:spPr>
              <a:xfrm>
                <a:off x="8287412" y="1614167"/>
                <a:ext cx="3708919" cy="468303"/>
              </a:xfrm>
              <a:prstGeom prst="rect">
                <a:avLst/>
              </a:prstGeom>
              <a:noFill/>
            </p:spPr>
          </p:pic>
        </p:grpSp>
        <p:pic>
          <p:nvPicPr>
            <p:cNvPr id="36" name="Picture 35">
              <a:extLst>
                <a:ext uri="{FF2B5EF4-FFF2-40B4-BE49-F238E27FC236}">
                  <a16:creationId xmlns:a16="http://schemas.microsoft.com/office/drawing/2014/main" id="{DD95894B-34EC-6AF6-D10B-770DD7E866B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17001" r="95764"/>
            <a:stretch/>
          </p:blipFill>
          <p:spPr>
            <a:xfrm>
              <a:off x="3481754" y="800100"/>
              <a:ext cx="273098" cy="4114800"/>
            </a:xfrm>
            <a:prstGeom prst="rect">
              <a:avLst/>
            </a:prstGeom>
            <a:solidFill>
              <a:schemeClr val="accent1"/>
            </a:solidFill>
          </p:spPr>
        </p:pic>
      </p:grpSp>
      <p:sp>
        <p:nvSpPr>
          <p:cNvPr id="42" name="Title 3">
            <a:extLst>
              <a:ext uri="{FF2B5EF4-FFF2-40B4-BE49-F238E27FC236}">
                <a16:creationId xmlns:a16="http://schemas.microsoft.com/office/drawing/2014/main" id="{CCBDB18B-FC24-5317-12BF-5D883EE1906D}"/>
              </a:ext>
            </a:extLst>
          </p:cNvPr>
          <p:cNvSpPr txBox="1">
            <a:spLocks/>
          </p:cNvSpPr>
          <p:nvPr/>
        </p:nvSpPr>
        <p:spPr>
          <a:xfrm>
            <a:off x="572006" y="93024"/>
            <a:ext cx="7886700" cy="745048"/>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buClrTx/>
              <a:buFontTx/>
            </a:pPr>
            <a:r>
              <a:rPr lang="en-US" dirty="0">
                <a:latin typeface="Libre Baskerville" panose="02000000000000000000" pitchFamily="2" charset="0"/>
                <a:cs typeface="Montserrat" panose="020B0604020202020204" charset="0"/>
              </a:rPr>
              <a:t>Natural Mortality</a:t>
            </a:r>
          </a:p>
        </p:txBody>
      </p:sp>
    </p:spTree>
    <p:extLst>
      <p:ext uri="{BB962C8B-B14F-4D97-AF65-F5344CB8AC3E}">
        <p14:creationId xmlns:p14="http://schemas.microsoft.com/office/powerpoint/2010/main" val="2744727603"/>
      </p:ext>
    </p:extLst>
  </p:cSld>
  <p:clrMapOvr>
    <a:masterClrMapping/>
  </p:clrMapOvr>
  <mc:AlternateContent xmlns:mc="http://schemas.openxmlformats.org/markup-compatibility/2006" xmlns:p14="http://schemas.microsoft.com/office/powerpoint/2010/main">
    <mc:Choice Requires="p14">
      <p:transition spd="slow" p14:dur="2000" advTm="59504"/>
    </mc:Choice>
    <mc:Fallback xmlns="">
      <p:transition spd="slow" advTm="59504"/>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a:spLocks noGrp="1"/>
          </p:cNvSpPr>
          <p:nvPr>
            <p:ph idx="1"/>
          </p:nvPr>
        </p:nvSpPr>
        <p:spPr>
          <a:xfrm>
            <a:off x="98809" y="847174"/>
            <a:ext cx="4101021" cy="404843"/>
          </a:xfrm>
        </p:spPr>
        <p:txBody>
          <a:bodyPr>
            <a:normAutofit lnSpcReduction="10000"/>
          </a:bodyPr>
          <a:lstStyle/>
          <a:p>
            <a:r>
              <a:rPr lang="en-US" sz="2400" dirty="0"/>
              <a:t>    </a:t>
            </a:r>
            <a:r>
              <a:rPr lang="en-US" sz="2400" dirty="0" err="1"/>
              <a:t>Mycobacteriosis</a:t>
            </a:r>
            <a:r>
              <a:rPr lang="en-US" dirty="0"/>
              <a:t>?</a:t>
            </a:r>
          </a:p>
          <a:p>
            <a:endParaRPr lang="en-US" dirty="0"/>
          </a:p>
        </p:txBody>
      </p:sp>
      <p:sp>
        <p:nvSpPr>
          <p:cNvPr id="18" name="TextBox 17"/>
          <p:cNvSpPr txBox="1"/>
          <p:nvPr/>
        </p:nvSpPr>
        <p:spPr>
          <a:xfrm>
            <a:off x="424125" y="1252017"/>
            <a:ext cx="4635573" cy="3808735"/>
          </a:xfrm>
          <a:prstGeom prst="rect">
            <a:avLst/>
          </a:prstGeom>
          <a:noFill/>
        </p:spPr>
        <p:txBody>
          <a:bodyPr wrap="square" rtlCol="0">
            <a:spAutoFit/>
          </a:bodyPr>
          <a:lstStyle/>
          <a:p>
            <a:pPr marL="342900" indent="-342900" defTabSz="685800">
              <a:buClrTx/>
              <a:buFont typeface="Wingdings" panose="05000000000000000000" pitchFamily="2" charset="2"/>
              <a:buChar char="§"/>
              <a:defRPr/>
            </a:pPr>
            <a:r>
              <a:rPr lang="en-US" sz="2000" kern="1200" dirty="0">
                <a:solidFill>
                  <a:schemeClr val="tx1"/>
                </a:solidFill>
                <a:latin typeface="Calibri" panose="020F0502020204030204"/>
                <a:ea typeface="+mn-ea"/>
                <a:cs typeface="+mn-cs"/>
              </a:rPr>
              <a:t>Increased M through early 2000s tag recovery study </a:t>
            </a:r>
            <a:r>
              <a:rPr lang="en-US" sz="1350" kern="1200" dirty="0">
                <a:solidFill>
                  <a:schemeClr val="tx1"/>
                </a:solidFill>
                <a:latin typeface="Calibri" panose="020F0502020204030204"/>
                <a:ea typeface="+mn-ea"/>
                <a:cs typeface="+mn-cs"/>
              </a:rPr>
              <a:t>(Jiang et al. 2007)</a:t>
            </a:r>
          </a:p>
          <a:p>
            <a:pPr marL="257175" indent="-257175" defTabSz="685800">
              <a:buClrTx/>
              <a:buFont typeface="Wingdings" panose="05000000000000000000" pitchFamily="2" charset="2"/>
              <a:buChar char="§"/>
              <a:defRPr/>
            </a:pPr>
            <a:endParaRPr lang="en-US" sz="900" kern="1200" dirty="0">
              <a:solidFill>
                <a:schemeClr val="tx1"/>
              </a:solidFill>
              <a:latin typeface="Calibri" panose="020F0502020204030204"/>
              <a:ea typeface="+mn-ea"/>
              <a:cs typeface="+mn-cs"/>
            </a:endParaRPr>
          </a:p>
          <a:p>
            <a:pPr marL="342900" indent="-342900" defTabSz="685800">
              <a:buClrTx/>
              <a:buFont typeface="Wingdings" panose="05000000000000000000" pitchFamily="2" charset="2"/>
              <a:buChar char="§"/>
              <a:defRPr/>
            </a:pPr>
            <a:r>
              <a:rPr lang="en-US" sz="2000" kern="1200" dirty="0">
                <a:solidFill>
                  <a:schemeClr val="tx1"/>
                </a:solidFill>
                <a:latin typeface="Calibri" panose="020F0502020204030204"/>
                <a:ea typeface="+mn-ea"/>
                <a:cs typeface="+mn-cs"/>
              </a:rPr>
              <a:t>Survival of diseased fish 69% relative to healthy </a:t>
            </a:r>
            <a:r>
              <a:rPr lang="en-US" sz="1350" kern="1200" dirty="0">
                <a:solidFill>
                  <a:schemeClr val="tx1"/>
                </a:solidFill>
                <a:latin typeface="Calibri" panose="020F0502020204030204"/>
                <a:ea typeface="+mn-ea"/>
                <a:cs typeface="+mn-cs"/>
              </a:rPr>
              <a:t>(Gauthier et al. 2008)</a:t>
            </a:r>
          </a:p>
          <a:p>
            <a:pPr marL="257175" indent="-257175" defTabSz="685800">
              <a:buClrTx/>
              <a:buFont typeface="Wingdings" panose="05000000000000000000" pitchFamily="2" charset="2"/>
              <a:buChar char="§"/>
              <a:defRPr/>
            </a:pPr>
            <a:endParaRPr lang="en-US" sz="900" kern="1200" dirty="0">
              <a:solidFill>
                <a:schemeClr val="tx1"/>
              </a:solidFill>
              <a:latin typeface="Calibri" panose="020F0502020204030204"/>
              <a:ea typeface="+mn-ea"/>
              <a:cs typeface="+mn-cs"/>
            </a:endParaRPr>
          </a:p>
          <a:p>
            <a:pPr marL="342900" indent="-342900" defTabSz="685800">
              <a:buClrTx/>
              <a:buFont typeface="Wingdings" panose="05000000000000000000" pitchFamily="2" charset="2"/>
              <a:buChar char="§"/>
              <a:defRPr/>
            </a:pPr>
            <a:r>
              <a:rPr lang="en-US" sz="2000" kern="1200" dirty="0">
                <a:solidFill>
                  <a:schemeClr val="tx1"/>
                </a:solidFill>
                <a:latin typeface="Calibri" panose="020F0502020204030204"/>
                <a:ea typeface="+mn-ea"/>
                <a:cs typeface="+mn-cs"/>
              </a:rPr>
              <a:t>Overall M twice the accepted value            </a:t>
            </a:r>
            <a:r>
              <a:rPr lang="en-US" sz="1350" kern="1200" dirty="0">
                <a:solidFill>
                  <a:schemeClr val="tx1"/>
                </a:solidFill>
                <a:latin typeface="Calibri" panose="020F0502020204030204"/>
                <a:ea typeface="+mn-ea"/>
                <a:cs typeface="+mn-cs"/>
              </a:rPr>
              <a:t>(</a:t>
            </a:r>
            <a:r>
              <a:rPr lang="en-US" sz="1350" kern="1200" dirty="0" err="1">
                <a:solidFill>
                  <a:schemeClr val="tx1"/>
                </a:solidFill>
                <a:latin typeface="Calibri" panose="020F0502020204030204"/>
                <a:ea typeface="+mn-ea"/>
                <a:cs typeface="+mn-cs"/>
              </a:rPr>
              <a:t>Hoenig</a:t>
            </a:r>
            <a:r>
              <a:rPr lang="en-US" sz="1350" kern="1200" dirty="0">
                <a:solidFill>
                  <a:schemeClr val="tx1"/>
                </a:solidFill>
                <a:latin typeface="Calibri" panose="020F0502020204030204"/>
                <a:ea typeface="+mn-ea"/>
                <a:cs typeface="+mn-cs"/>
              </a:rPr>
              <a:t> et al. 2017)</a:t>
            </a:r>
          </a:p>
          <a:p>
            <a:pPr marL="257175" indent="-257175" defTabSz="685800">
              <a:buClrTx/>
              <a:buFont typeface="Wingdings" panose="05000000000000000000" pitchFamily="2" charset="2"/>
              <a:buChar char="§"/>
              <a:defRPr/>
            </a:pPr>
            <a:endParaRPr lang="en-US" sz="900" kern="1200" dirty="0">
              <a:solidFill>
                <a:schemeClr val="tx1"/>
              </a:solidFill>
              <a:latin typeface="Calibri" panose="020F0502020204030204"/>
              <a:ea typeface="+mn-ea"/>
              <a:cs typeface="+mn-cs"/>
            </a:endParaRPr>
          </a:p>
          <a:p>
            <a:pPr marL="342900" indent="-342900" defTabSz="685800">
              <a:buClrTx/>
              <a:buFont typeface="Wingdings" panose="05000000000000000000" pitchFamily="2" charset="2"/>
              <a:buChar char="§"/>
              <a:defRPr/>
            </a:pPr>
            <a:r>
              <a:rPr lang="en-US" sz="2000" kern="1200" dirty="0">
                <a:solidFill>
                  <a:schemeClr val="tx1"/>
                </a:solidFill>
                <a:latin typeface="Calibri" panose="020F0502020204030204"/>
                <a:ea typeface="+mn-ea"/>
                <a:cs typeface="+mn-cs"/>
              </a:rPr>
              <a:t>80% annual mortality of severely diseased fish </a:t>
            </a:r>
            <a:r>
              <a:rPr lang="en-US" sz="1350" kern="1200" dirty="0">
                <a:solidFill>
                  <a:schemeClr val="tx1"/>
                </a:solidFill>
                <a:latin typeface="Calibri" panose="020F0502020204030204"/>
                <a:ea typeface="+mn-ea"/>
                <a:cs typeface="+mn-cs"/>
              </a:rPr>
              <a:t>(</a:t>
            </a:r>
            <a:r>
              <a:rPr lang="en-US" sz="1350" kern="1200" dirty="0" err="1">
                <a:solidFill>
                  <a:schemeClr val="tx1"/>
                </a:solidFill>
                <a:latin typeface="Calibri" panose="020F0502020204030204"/>
                <a:ea typeface="+mn-ea"/>
                <a:cs typeface="+mn-cs"/>
              </a:rPr>
              <a:t>Groner</a:t>
            </a:r>
            <a:r>
              <a:rPr lang="en-US" sz="1350" kern="1200" dirty="0">
                <a:solidFill>
                  <a:schemeClr val="tx1"/>
                </a:solidFill>
                <a:latin typeface="Calibri" panose="020F0502020204030204"/>
                <a:ea typeface="+mn-ea"/>
                <a:cs typeface="+mn-cs"/>
              </a:rPr>
              <a:t> et al. 2018)</a:t>
            </a:r>
          </a:p>
          <a:p>
            <a:pPr marL="257175" indent="-257175" defTabSz="685800">
              <a:buClrTx/>
              <a:buFont typeface="Wingdings" panose="05000000000000000000" pitchFamily="2" charset="2"/>
              <a:buChar char="§"/>
              <a:defRPr/>
            </a:pPr>
            <a:endParaRPr lang="en-US" sz="900" kern="1200" dirty="0">
              <a:solidFill>
                <a:schemeClr val="tx1"/>
              </a:solidFill>
              <a:latin typeface="Calibri" panose="020F0502020204030204"/>
              <a:ea typeface="+mn-ea"/>
              <a:cs typeface="+mn-cs"/>
            </a:endParaRPr>
          </a:p>
          <a:p>
            <a:pPr marL="342900" indent="-342900" defTabSz="685800">
              <a:buClrTx/>
              <a:buFont typeface="Wingdings" panose="05000000000000000000" pitchFamily="2" charset="2"/>
              <a:buChar char="§"/>
              <a:defRPr/>
            </a:pPr>
            <a:r>
              <a:rPr lang="en-US" sz="2000" kern="1200" dirty="0">
                <a:solidFill>
                  <a:schemeClr val="tx1"/>
                </a:solidFill>
                <a:latin typeface="Calibri" panose="020F0502020204030204"/>
                <a:ea typeface="+mn-ea"/>
                <a:cs typeface="+mn-cs"/>
              </a:rPr>
              <a:t>Higher M in bay residents than coastal migrants </a:t>
            </a:r>
            <a:r>
              <a:rPr lang="en-US" sz="1350" kern="1200" dirty="0">
                <a:solidFill>
                  <a:schemeClr val="tx1"/>
                </a:solidFill>
                <a:latin typeface="Calibri" panose="020F0502020204030204"/>
                <a:ea typeface="+mn-ea"/>
                <a:cs typeface="+mn-cs"/>
              </a:rPr>
              <a:t>(</a:t>
            </a:r>
            <a:r>
              <a:rPr lang="en-US" sz="1350" kern="1200" dirty="0" err="1">
                <a:solidFill>
                  <a:schemeClr val="tx1"/>
                </a:solidFill>
                <a:latin typeface="Calibri" panose="020F0502020204030204"/>
                <a:ea typeface="+mn-ea"/>
                <a:cs typeface="+mn-cs"/>
              </a:rPr>
              <a:t>Secor</a:t>
            </a:r>
            <a:r>
              <a:rPr lang="en-US" sz="1350" kern="1200" dirty="0">
                <a:solidFill>
                  <a:schemeClr val="tx1"/>
                </a:solidFill>
                <a:latin typeface="Calibri" panose="020F0502020204030204"/>
                <a:ea typeface="+mn-ea"/>
                <a:cs typeface="+mn-cs"/>
              </a:rPr>
              <a:t> et al. 2020)</a:t>
            </a:r>
          </a:p>
          <a:p>
            <a:pPr defTabSz="685800">
              <a:buClrTx/>
              <a:defRPr/>
            </a:pPr>
            <a:endParaRPr lang="en-US" sz="1200" kern="1200" dirty="0">
              <a:solidFill>
                <a:schemeClr val="tx1"/>
              </a:solidFill>
              <a:latin typeface="Calibri" panose="020F0502020204030204"/>
              <a:ea typeface="+mn-ea"/>
              <a:cs typeface="+mn-cs"/>
            </a:endParaRPr>
          </a:p>
        </p:txBody>
      </p:sp>
      <p:sp>
        <p:nvSpPr>
          <p:cNvPr id="10" name="Title 3">
            <a:extLst>
              <a:ext uri="{FF2B5EF4-FFF2-40B4-BE49-F238E27FC236}">
                <a16:creationId xmlns:a16="http://schemas.microsoft.com/office/drawing/2014/main" id="{1C155C67-2D0F-8E19-34F5-6E4EBCB689DE}"/>
              </a:ext>
            </a:extLst>
          </p:cNvPr>
          <p:cNvSpPr txBox="1">
            <a:spLocks/>
          </p:cNvSpPr>
          <p:nvPr/>
        </p:nvSpPr>
        <p:spPr>
          <a:xfrm>
            <a:off x="572006" y="93024"/>
            <a:ext cx="7886700" cy="745048"/>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buClrTx/>
              <a:buFontTx/>
            </a:pPr>
            <a:r>
              <a:rPr lang="en-US" dirty="0">
                <a:latin typeface="Libre Baskerville" panose="02000000000000000000" pitchFamily="2" charset="0"/>
                <a:cs typeface="Montserrat" panose="020B0604020202020204" charset="0"/>
              </a:rPr>
              <a:t>Natural Mortality</a:t>
            </a:r>
          </a:p>
        </p:txBody>
      </p:sp>
      <p:grpSp>
        <p:nvGrpSpPr>
          <p:cNvPr id="11" name="Group 10">
            <a:extLst>
              <a:ext uri="{FF2B5EF4-FFF2-40B4-BE49-F238E27FC236}">
                <a16:creationId xmlns:a16="http://schemas.microsoft.com/office/drawing/2014/main" id="{1F2BCAC6-CB7D-B4FC-EBE5-F77D110B47E6}"/>
              </a:ext>
            </a:extLst>
          </p:cNvPr>
          <p:cNvGrpSpPr/>
          <p:nvPr/>
        </p:nvGrpSpPr>
        <p:grpSpPr>
          <a:xfrm>
            <a:off x="5059698" y="912444"/>
            <a:ext cx="3985493" cy="3581908"/>
            <a:chOff x="3481754" y="800100"/>
            <a:chExt cx="4435785" cy="4114800"/>
          </a:xfrm>
        </p:grpSpPr>
        <p:grpSp>
          <p:nvGrpSpPr>
            <p:cNvPr id="12" name="Group 11">
              <a:extLst>
                <a:ext uri="{FF2B5EF4-FFF2-40B4-BE49-F238E27FC236}">
                  <a16:creationId xmlns:a16="http://schemas.microsoft.com/office/drawing/2014/main" id="{7E68B4F3-83A5-C86B-87DC-A47ACBAF57C0}"/>
                </a:ext>
              </a:extLst>
            </p:cNvPr>
            <p:cNvGrpSpPr>
              <a:grpSpLocks noChangeAspect="1"/>
            </p:cNvGrpSpPr>
            <p:nvPr/>
          </p:nvGrpSpPr>
          <p:grpSpPr>
            <a:xfrm>
              <a:off x="3754852" y="800100"/>
              <a:ext cx="4162687" cy="4114800"/>
              <a:chOff x="6368635" y="1007834"/>
              <a:chExt cx="5686282" cy="5481424"/>
            </a:xfrm>
            <a:solidFill>
              <a:schemeClr val="accent1"/>
            </a:solidFill>
          </p:grpSpPr>
          <p:pic>
            <p:nvPicPr>
              <p:cNvPr id="14" name="Picture 13">
                <a:extLst>
                  <a:ext uri="{FF2B5EF4-FFF2-40B4-BE49-F238E27FC236}">
                    <a16:creationId xmlns:a16="http://schemas.microsoft.com/office/drawing/2014/main" id="{90924A29-FE19-0AFF-57E0-1139A60AB24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666" t="9065"/>
              <a:stretch/>
            </p:blipFill>
            <p:spPr>
              <a:xfrm>
                <a:off x="6368635" y="1007834"/>
                <a:ext cx="5686282" cy="5481424"/>
              </a:xfrm>
              <a:prstGeom prst="rect">
                <a:avLst/>
              </a:prstGeom>
              <a:grpFill/>
            </p:spPr>
          </p:pic>
          <p:pic>
            <p:nvPicPr>
              <p:cNvPr id="15" name="Picture 14">
                <a:extLst>
                  <a:ext uri="{FF2B5EF4-FFF2-40B4-BE49-F238E27FC236}">
                    <a16:creationId xmlns:a16="http://schemas.microsoft.com/office/drawing/2014/main" id="{34D4531F-9497-4322-BC94-DBB92C378C7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63" r="45059" b="90892"/>
              <a:stretch/>
            </p:blipFill>
            <p:spPr>
              <a:xfrm>
                <a:off x="7418962" y="1210255"/>
                <a:ext cx="4521460" cy="530604"/>
              </a:xfrm>
              <a:prstGeom prst="rect">
                <a:avLst/>
              </a:prstGeom>
              <a:noFill/>
            </p:spPr>
          </p:pic>
          <p:pic>
            <p:nvPicPr>
              <p:cNvPr id="19" name="Picture 18">
                <a:extLst>
                  <a:ext uri="{FF2B5EF4-FFF2-40B4-BE49-F238E27FC236}">
                    <a16:creationId xmlns:a16="http://schemas.microsoft.com/office/drawing/2014/main" id="{949E4AF4-DD55-33CF-7051-5635D3988CF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4932" b="91464"/>
              <a:stretch/>
            </p:blipFill>
            <p:spPr>
              <a:xfrm>
                <a:off x="8287412" y="1614167"/>
                <a:ext cx="3708919" cy="468303"/>
              </a:xfrm>
              <a:prstGeom prst="rect">
                <a:avLst/>
              </a:prstGeom>
              <a:noFill/>
            </p:spPr>
          </p:pic>
        </p:grpSp>
        <p:pic>
          <p:nvPicPr>
            <p:cNvPr id="13" name="Picture 12">
              <a:extLst>
                <a:ext uri="{FF2B5EF4-FFF2-40B4-BE49-F238E27FC236}">
                  <a16:creationId xmlns:a16="http://schemas.microsoft.com/office/drawing/2014/main" id="{2C1710A9-515A-EA99-D1A4-E5B2FFB4D7A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17001" r="95764"/>
            <a:stretch/>
          </p:blipFill>
          <p:spPr>
            <a:xfrm>
              <a:off x="3481754" y="800100"/>
              <a:ext cx="273098" cy="4114800"/>
            </a:xfrm>
            <a:prstGeom prst="rect">
              <a:avLst/>
            </a:prstGeom>
            <a:solidFill>
              <a:schemeClr val="accent1"/>
            </a:solidFill>
          </p:spPr>
        </p:pic>
      </p:grpSp>
    </p:spTree>
    <p:extLst>
      <p:ext uri="{BB962C8B-B14F-4D97-AF65-F5344CB8AC3E}">
        <p14:creationId xmlns:p14="http://schemas.microsoft.com/office/powerpoint/2010/main" val="985960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49"/>
        <p:cNvGrpSpPr/>
        <p:nvPr/>
      </p:nvGrpSpPr>
      <p:grpSpPr>
        <a:xfrm>
          <a:off x="0" y="0"/>
          <a:ext cx="0" cy="0"/>
          <a:chOff x="0" y="0"/>
          <a:chExt cx="0" cy="0"/>
        </a:xfrm>
      </p:grpSpPr>
      <p:sp>
        <p:nvSpPr>
          <p:cNvPr id="4" name="Title 3"/>
          <p:cNvSpPr>
            <a:spLocks noGrp="1"/>
          </p:cNvSpPr>
          <p:nvPr>
            <p:ph type="title"/>
          </p:nvPr>
        </p:nvSpPr>
        <p:spPr>
          <a:xfrm>
            <a:off x="572006" y="136984"/>
            <a:ext cx="7886700" cy="745048"/>
          </a:xfrm>
        </p:spPr>
        <p:txBody>
          <a:bodyPr/>
          <a:lstStyle/>
          <a:p>
            <a:pPr algn="ctr"/>
            <a:r>
              <a:rPr lang="en-US" dirty="0">
                <a:latin typeface="Libre Baskerville" panose="02000000000000000000" pitchFamily="2" charset="0"/>
                <a:cs typeface="Montserrat" panose="020B0604020202020204" charset="0"/>
              </a:rPr>
              <a:t>Summary</a:t>
            </a:r>
          </a:p>
        </p:txBody>
      </p:sp>
      <p:sp>
        <p:nvSpPr>
          <p:cNvPr id="1351" name="Google Shape;1351;p35"/>
          <p:cNvSpPr txBox="1">
            <a:spLocks noGrp="1"/>
          </p:cNvSpPr>
          <p:nvPr>
            <p:ph sz="half" idx="1"/>
          </p:nvPr>
        </p:nvSpPr>
        <p:spPr>
          <a:xfrm>
            <a:off x="155775" y="3911779"/>
            <a:ext cx="4919146" cy="544046"/>
          </a:xfrm>
        </p:spPr>
        <p:txBody>
          <a:bodyPr>
            <a:normAutofit/>
          </a:bodyPr>
          <a:lstStyle/>
          <a:p>
            <a:pPr lvl="0"/>
            <a:r>
              <a:rPr lang="en-US" sz="2400" dirty="0"/>
              <a:t>   Share with striped bass TC</a:t>
            </a:r>
          </a:p>
          <a:p>
            <a:pPr marL="342900" lvl="1" indent="0">
              <a:buNone/>
            </a:pPr>
            <a:endParaRPr lang="en-US" sz="2000" dirty="0"/>
          </a:p>
          <a:p>
            <a:pPr marL="342900" lvl="1" indent="0">
              <a:buNone/>
            </a:pPr>
            <a:endParaRPr lang="en-US" sz="1700" dirty="0"/>
          </a:p>
        </p:txBody>
      </p:sp>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428114" y="1553587"/>
            <a:ext cx="3379980" cy="2239236"/>
          </a:xfrm>
        </p:spPr>
      </p:pic>
      <p:sp>
        <p:nvSpPr>
          <p:cNvPr id="21" name="Google Shape;64;p14"/>
          <p:cNvSpPr txBox="1"/>
          <p:nvPr/>
        </p:nvSpPr>
        <p:spPr>
          <a:xfrm>
            <a:off x="8192592" y="3615882"/>
            <a:ext cx="645515" cy="176941"/>
          </a:xfrm>
          <a:prstGeom prst="rect">
            <a:avLst/>
          </a:prstGeom>
          <a:solidFill>
            <a:schemeClr val="bg1">
              <a:alpha val="80000"/>
            </a:schemeClr>
          </a:solidFill>
          <a:ln>
            <a:noFill/>
          </a:ln>
        </p:spPr>
        <p:style>
          <a:lnRef idx="0">
            <a:scrgbClr r="0" g="0" b="0"/>
          </a:lnRef>
          <a:fillRef idx="0">
            <a:scrgbClr r="0" g="0" b="0"/>
          </a:fillRef>
          <a:effectRef idx="0">
            <a:scrgbClr r="0" g="0" b="0"/>
          </a:effectRef>
          <a:fontRef idx="minor">
            <a:schemeClr val="accent2"/>
          </a:fontRef>
        </p:style>
        <p:txBody>
          <a:bodyPr spcFirstLastPara="1" wrap="square" lIns="68575" tIns="34275" rIns="68575" bIns="34275" anchor="t" anchorCtr="0">
            <a:spAutoFit/>
          </a:bodyPr>
          <a:lstStyle/>
          <a:p>
            <a:pPr marL="0" marR="0" lvl="0" indent="0" algn="l" rtl="0">
              <a:spcBef>
                <a:spcPts val="0"/>
              </a:spcBef>
              <a:spcAft>
                <a:spcPts val="0"/>
              </a:spcAft>
              <a:buNone/>
            </a:pPr>
            <a:r>
              <a:rPr lang="en" sz="700" b="0" i="0" u="none" strike="noStrike" cap="none" dirty="0">
                <a:solidFill>
                  <a:sysClr val="windowText" lastClr="000000"/>
                </a:solidFill>
                <a:latin typeface="Century Gothic"/>
                <a:ea typeface="Century Gothic"/>
                <a:cs typeface="Century Gothic"/>
                <a:sym typeface="Century Gothic"/>
              </a:rPr>
              <a:t>virginia.org</a:t>
            </a:r>
            <a:endParaRPr sz="700" dirty="0">
              <a:solidFill>
                <a:sysClr val="windowText" lastClr="000000"/>
              </a:solidFill>
              <a:latin typeface="Century Gothic"/>
              <a:ea typeface="Century Gothic"/>
              <a:cs typeface="Century Gothic"/>
              <a:sym typeface="Century Gothic"/>
            </a:endParaRPr>
          </a:p>
        </p:txBody>
      </p:sp>
      <p:sp>
        <p:nvSpPr>
          <p:cNvPr id="2" name="Google Shape;1351;p35">
            <a:extLst>
              <a:ext uri="{FF2B5EF4-FFF2-40B4-BE49-F238E27FC236}">
                <a16:creationId xmlns:a16="http://schemas.microsoft.com/office/drawing/2014/main" id="{3B3A491A-08C7-D8D4-1E1A-28A6E4F9A93C}"/>
              </a:ext>
            </a:extLst>
          </p:cNvPr>
          <p:cNvSpPr txBox="1">
            <a:spLocks/>
          </p:cNvSpPr>
          <p:nvPr/>
        </p:nvSpPr>
        <p:spPr>
          <a:xfrm>
            <a:off x="155775" y="882032"/>
            <a:ext cx="4919146" cy="143009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Tx/>
            </a:pPr>
            <a:r>
              <a:rPr lang="en-US" sz="2400" dirty="0"/>
              <a:t>   Tagging analysis</a:t>
            </a:r>
          </a:p>
          <a:p>
            <a:pPr lvl="1">
              <a:buClrTx/>
              <a:buFont typeface="Wingdings" panose="05000000000000000000" pitchFamily="2" charset="2"/>
              <a:buChar char="§"/>
            </a:pPr>
            <a:r>
              <a:rPr lang="en-US" sz="2000" dirty="0"/>
              <a:t>   Completed – manuscript in progress</a:t>
            </a:r>
          </a:p>
          <a:p>
            <a:pPr lvl="1">
              <a:buClrTx/>
              <a:buFont typeface="Wingdings" panose="05000000000000000000" pitchFamily="2" charset="2"/>
              <a:buChar char="§"/>
            </a:pPr>
            <a:r>
              <a:rPr lang="en-US" sz="2000" dirty="0"/>
              <a:t>   Occupancy probabilities</a:t>
            </a:r>
          </a:p>
          <a:p>
            <a:pPr lvl="1">
              <a:buClrTx/>
              <a:buFont typeface="Wingdings" panose="05000000000000000000" pitchFamily="2" charset="2"/>
              <a:buChar char="§"/>
            </a:pPr>
            <a:r>
              <a:rPr lang="en-US" sz="2000" dirty="0"/>
              <a:t>   Spatially-explicit F &amp; M estimates</a:t>
            </a:r>
            <a:endParaRPr lang="en-US" sz="1700" dirty="0"/>
          </a:p>
        </p:txBody>
      </p:sp>
      <p:sp>
        <p:nvSpPr>
          <p:cNvPr id="6" name="Google Shape;1351;p35">
            <a:extLst>
              <a:ext uri="{FF2B5EF4-FFF2-40B4-BE49-F238E27FC236}">
                <a16:creationId xmlns:a16="http://schemas.microsoft.com/office/drawing/2014/main" id="{095B0907-F6DD-6AD9-FB8F-1006A2301EB6}"/>
              </a:ext>
            </a:extLst>
          </p:cNvPr>
          <p:cNvSpPr txBox="1">
            <a:spLocks/>
          </p:cNvSpPr>
          <p:nvPr/>
        </p:nvSpPr>
        <p:spPr>
          <a:xfrm>
            <a:off x="155775" y="2542557"/>
            <a:ext cx="4919146" cy="1138791"/>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Tx/>
            </a:pPr>
            <a:r>
              <a:rPr lang="en-US" sz="2400" dirty="0"/>
              <a:t>   Spatial modeling</a:t>
            </a:r>
          </a:p>
          <a:p>
            <a:pPr lvl="1">
              <a:buClrTx/>
              <a:buFont typeface="Wingdings" panose="05000000000000000000" pitchFamily="2" charset="2"/>
              <a:buChar char="§"/>
            </a:pPr>
            <a:r>
              <a:rPr lang="en-US" sz="2000" dirty="0"/>
              <a:t>   Nearly completed – final stages</a:t>
            </a:r>
          </a:p>
          <a:p>
            <a:pPr lvl="1">
              <a:buClrTx/>
              <a:buFont typeface="Wingdings" panose="05000000000000000000" pitchFamily="2" charset="2"/>
              <a:buChar char="§"/>
            </a:pPr>
            <a:r>
              <a:rPr lang="en-US" sz="2000" dirty="0"/>
              <a:t>   Spatially-explicit N &amp; F estimates</a:t>
            </a:r>
          </a:p>
          <a:p>
            <a:pPr marL="342900" lvl="1" indent="0">
              <a:buClrTx/>
              <a:buNone/>
            </a:pPr>
            <a:endParaRPr lang="en-US" sz="2000" dirty="0"/>
          </a:p>
        </p:txBody>
      </p:sp>
    </p:spTree>
  </p:cSld>
  <p:clrMapOvr>
    <a:masterClrMapping/>
  </p:clrMapOvr>
  <mc:AlternateContent xmlns:mc="http://schemas.openxmlformats.org/markup-compatibility/2006" xmlns:p14="http://schemas.microsoft.com/office/powerpoint/2010/main">
    <mc:Choice Requires="p14">
      <p:transition spd="slow" p14:dur="2000" advTm="59504"/>
    </mc:Choice>
    <mc:Fallback xmlns="">
      <p:transition spd="slow" advTm="59504"/>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23"/>
        <p:cNvGrpSpPr/>
        <p:nvPr/>
      </p:nvGrpSpPr>
      <p:grpSpPr>
        <a:xfrm>
          <a:off x="0" y="0"/>
          <a:ext cx="0" cy="0"/>
          <a:chOff x="0" y="0"/>
          <a:chExt cx="0" cy="0"/>
        </a:xfrm>
      </p:grpSpPr>
      <p:sp>
        <p:nvSpPr>
          <p:cNvPr id="2024" name="Google Shape;2024;p89"/>
          <p:cNvSpPr txBox="1">
            <a:spLocks noGrp="1"/>
          </p:cNvSpPr>
          <p:nvPr>
            <p:ph type="title"/>
          </p:nvPr>
        </p:nvSpPr>
        <p:spPr>
          <a:xfrm>
            <a:off x="267423" y="1252311"/>
            <a:ext cx="5024752" cy="867854"/>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200" dirty="0">
                <a:latin typeface="+mn-lt"/>
              </a:rPr>
              <a:t>Acknowledgements</a:t>
            </a:r>
            <a:endParaRPr sz="3200" dirty="0">
              <a:latin typeface="+mn-lt"/>
            </a:endParaRPr>
          </a:p>
        </p:txBody>
      </p:sp>
      <p:sp>
        <p:nvSpPr>
          <p:cNvPr id="27" name="Subtitle 26"/>
          <p:cNvSpPr>
            <a:spLocks noGrp="1"/>
          </p:cNvSpPr>
          <p:nvPr>
            <p:ph type="subTitle" idx="1"/>
          </p:nvPr>
        </p:nvSpPr>
        <p:spPr>
          <a:xfrm>
            <a:off x="636937" y="1959979"/>
            <a:ext cx="2902313" cy="1800720"/>
          </a:xfrm>
        </p:spPr>
        <p:txBody>
          <a:bodyPr/>
          <a:lstStyle/>
          <a:p>
            <a:pPr marL="320040" indent="-285750" algn="l">
              <a:buFont typeface="Arial" panose="020B0604020202020204" pitchFamily="34" charset="0"/>
              <a:buChar char="•"/>
            </a:pPr>
            <a:r>
              <a:rPr lang="en-US" sz="1800" dirty="0"/>
              <a:t>Katie Drew </a:t>
            </a:r>
          </a:p>
          <a:p>
            <a:pPr marL="320040" indent="-285750" algn="l">
              <a:buFont typeface="Arial" panose="020B0604020202020204" pitchFamily="34" charset="0"/>
              <a:buChar char="•"/>
            </a:pPr>
            <a:r>
              <a:rPr lang="en-US" sz="1800" dirty="0"/>
              <a:t>Gary Nelson</a:t>
            </a:r>
          </a:p>
          <a:p>
            <a:pPr marL="320040" indent="-285750" algn="l">
              <a:buFont typeface="Arial" panose="020B0604020202020204" pitchFamily="34" charset="0"/>
              <a:buChar char="•"/>
            </a:pPr>
            <a:r>
              <a:rPr lang="en-US" sz="1800" dirty="0"/>
              <a:t>Spot TC members</a:t>
            </a:r>
          </a:p>
          <a:p>
            <a:pPr marL="320040" indent="-285750" algn="l">
              <a:buFont typeface="Arial" panose="020B0604020202020204" pitchFamily="34" charset="0"/>
              <a:buChar char="•"/>
            </a:pPr>
            <a:r>
              <a:rPr lang="en-US" sz="1800" dirty="0"/>
              <a:t>Genny Nesslage</a:t>
            </a:r>
          </a:p>
          <a:p>
            <a:pPr marL="320040" indent="-285750" algn="l">
              <a:buFont typeface="Arial" panose="020B0604020202020204" pitchFamily="34" charset="0"/>
              <a:buChar char="•"/>
            </a:pPr>
            <a:r>
              <a:rPr lang="en-US" sz="1800" dirty="0"/>
              <a:t>Dave Secor</a:t>
            </a:r>
          </a:p>
          <a:p>
            <a:pPr marL="320040" indent="-285750" algn="l">
              <a:buFont typeface="Arial" panose="020B0604020202020204" pitchFamily="34" charset="0"/>
              <a:buChar char="•"/>
            </a:pPr>
            <a:r>
              <a:rPr lang="en-US" sz="1800" dirty="0"/>
              <a:t>Amy Schueller</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025" y="118085"/>
            <a:ext cx="3303225" cy="112629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9789" y="251869"/>
            <a:ext cx="3667001" cy="926162"/>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302" y="4045078"/>
            <a:ext cx="867853" cy="867853"/>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77969" y="2553188"/>
            <a:ext cx="1314490" cy="350530"/>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50301" y="4034440"/>
            <a:ext cx="948991" cy="877378"/>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80915" y="3920460"/>
            <a:ext cx="1145304" cy="1058877"/>
          </a:xfrm>
          <a:prstGeom prst="rect">
            <a:avLst/>
          </a:prstGeom>
        </p:spPr>
      </p:pic>
      <p:pic>
        <p:nvPicPr>
          <p:cNvPr id="22" name="Picture 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44553" y="1353601"/>
            <a:ext cx="1132024" cy="1043820"/>
          </a:xfrm>
          <a:prstGeom prst="rect">
            <a:avLst/>
          </a:prstGeom>
        </p:spPr>
      </p:pic>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44094" y="4003321"/>
            <a:ext cx="887089" cy="939615"/>
          </a:xfrm>
          <a:prstGeom prst="rect">
            <a:avLst/>
          </a:prstGeom>
        </p:spPr>
      </p:pic>
      <p:pic>
        <p:nvPicPr>
          <p:cNvPr id="9" name="Picture 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3972" y="1432726"/>
            <a:ext cx="1469306" cy="1480325"/>
          </a:xfrm>
          <a:prstGeom prst="rect">
            <a:avLst/>
          </a:prstGeom>
        </p:spPr>
      </p:pic>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520750" y="2753194"/>
            <a:ext cx="1092756" cy="1102123"/>
          </a:xfrm>
          <a:prstGeom prst="rect">
            <a:avLst/>
          </a:prstGeom>
        </p:spPr>
      </p:pic>
      <p:pic>
        <p:nvPicPr>
          <p:cNvPr id="13" name="Picture 1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944153" y="1654650"/>
            <a:ext cx="641448" cy="610659"/>
          </a:xfrm>
          <a:prstGeom prst="rect">
            <a:avLst/>
          </a:prstGeom>
        </p:spPr>
      </p:pic>
      <p:pic>
        <p:nvPicPr>
          <p:cNvPr id="6" name="Picture 5"/>
          <p:cNvPicPr>
            <a:picLocks noChangeAspect="1"/>
          </p:cNvPicPr>
          <p:nvPr/>
        </p:nvPicPr>
        <p:blipFill>
          <a:blip r:embed="rId14">
            <a:extLst>
              <a:ext uri="{BEBA8EAE-BF5A-486C-A8C5-ECC9F3942E4B}">
                <a14:imgProps xmlns:a14="http://schemas.microsoft.com/office/drawing/2010/main">
                  <a14:imgLayer r:embed="rId15">
                    <a14:imgEffect>
                      <a14:sharpenSoften amount="50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7564777" y="3641632"/>
            <a:ext cx="1491575" cy="1459120"/>
          </a:xfrm>
          <a:prstGeom prst="rect">
            <a:avLst/>
          </a:prstGeom>
        </p:spPr>
      </p:pic>
      <p:grpSp>
        <p:nvGrpSpPr>
          <p:cNvPr id="3" name="Group 2"/>
          <p:cNvGrpSpPr/>
          <p:nvPr/>
        </p:nvGrpSpPr>
        <p:grpSpPr>
          <a:xfrm>
            <a:off x="6370261" y="2666166"/>
            <a:ext cx="2010948" cy="1047357"/>
            <a:chOff x="9528292" y="2725961"/>
            <a:chExt cx="2791197" cy="1236948"/>
          </a:xfrm>
        </p:grpSpPr>
        <p:pic>
          <p:nvPicPr>
            <p:cNvPr id="18" name="Picture 1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528292" y="2725961"/>
              <a:ext cx="1182494" cy="1182494"/>
            </a:xfrm>
            <a:prstGeom prst="rect">
              <a:avLst/>
            </a:prstGeom>
          </p:spPr>
        </p:pic>
        <p:pic>
          <p:nvPicPr>
            <p:cNvPr id="19" name="Picture 1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957413" y="2993504"/>
              <a:ext cx="1362076" cy="969405"/>
            </a:xfrm>
            <a:prstGeom prst="rect">
              <a:avLst/>
            </a:prstGeom>
          </p:spPr>
        </p:pic>
      </p:grpSp>
      <p:pic>
        <p:nvPicPr>
          <p:cNvPr id="2" name="Picture 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214848" y="3581411"/>
            <a:ext cx="1772258" cy="1253760"/>
          </a:xfrm>
          <a:prstGeom prst="rect">
            <a:avLst/>
          </a:prstGeom>
        </p:spPr>
      </p:pic>
    </p:spTree>
    <p:extLst>
      <p:ext uri="{BB962C8B-B14F-4D97-AF65-F5344CB8AC3E}">
        <p14:creationId xmlns:p14="http://schemas.microsoft.com/office/powerpoint/2010/main" val="682889496"/>
      </p:ext>
    </p:extLst>
  </p:cSld>
  <p:clrMapOvr>
    <a:masterClrMapping/>
  </p:clrMapOvr>
  <mc:AlternateContent xmlns:mc="http://schemas.openxmlformats.org/markup-compatibility/2006" xmlns:p14="http://schemas.microsoft.com/office/powerpoint/2010/main">
    <mc:Choice Requires="p14">
      <p:transition spd="slow" p14:dur="2000" advTm="18651"/>
    </mc:Choice>
    <mc:Fallback xmlns="">
      <p:transition spd="slow" advTm="18651"/>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2"/>
          <p:cNvSpPr>
            <a:spLocks noGrp="1"/>
          </p:cNvSpPr>
          <p:nvPr>
            <p:ph type="title"/>
          </p:nvPr>
        </p:nvSpPr>
        <p:spPr>
          <a:xfrm>
            <a:off x="555078" y="141478"/>
            <a:ext cx="7886700" cy="994172"/>
          </a:xfrm>
        </p:spPr>
        <p:txBody>
          <a:bodyPr/>
          <a:lstStyle/>
          <a:p>
            <a:pPr algn="ctr"/>
            <a:r>
              <a:rPr lang="en-US" dirty="0">
                <a:latin typeface="Libre Baskerville" panose="02000000000000000000" pitchFamily="2" charset="0"/>
                <a:cs typeface="Montserrat" panose="020B0604020202020204" charset="0"/>
              </a:rPr>
              <a:t>Background</a:t>
            </a:r>
          </a:p>
        </p:txBody>
      </p:sp>
      <p:sp>
        <p:nvSpPr>
          <p:cNvPr id="8" name="Content Placeholder 2">
            <a:extLst>
              <a:ext uri="{FF2B5EF4-FFF2-40B4-BE49-F238E27FC236}">
                <a16:creationId xmlns:a16="http://schemas.microsoft.com/office/drawing/2014/main" id="{6B92FA03-DAB2-630B-2C24-CCFCA0178CD0}"/>
              </a:ext>
            </a:extLst>
          </p:cNvPr>
          <p:cNvSpPr txBox="1">
            <a:spLocks/>
          </p:cNvSpPr>
          <p:nvPr/>
        </p:nvSpPr>
        <p:spPr>
          <a:xfrm>
            <a:off x="136635" y="917986"/>
            <a:ext cx="5202620" cy="3993202"/>
          </a:xfrm>
          <a:prstGeom prst="rect">
            <a:avLst/>
          </a:prstGeom>
        </p:spPr>
        <p:txBody>
          <a:bodyPr spcFirstLastPara="1" vert="horz" wrap="square" lIns="91425" tIns="91425" rIns="91425" bIns="91425" rtlCol="0" anchor="ctr" anchorCtr="0">
            <a:noAutofit/>
          </a:bodyPr>
          <a:lstStyle>
            <a:lvl1pPr marL="171450" lvl="0" indent="-171450" algn="l" defTabSz="685800" rtl="0" eaLnBrk="1" latinLnBrk="0" hangingPunct="1">
              <a:lnSpc>
                <a:spcPct val="100000"/>
              </a:lnSpc>
              <a:spcBef>
                <a:spcPts val="0"/>
              </a:spcBef>
              <a:spcAft>
                <a:spcPts val="0"/>
              </a:spcAft>
              <a:buSzPts val="2100"/>
              <a:buFont typeface="Arial" panose="020B0604020202020204" pitchFamily="34" charset="0"/>
              <a:buNone/>
              <a:defRPr sz="1600" kern="1200">
                <a:solidFill>
                  <a:schemeClr val="tx1"/>
                </a:solidFill>
                <a:latin typeface="+mn-lt"/>
                <a:ea typeface="+mn-ea"/>
                <a:cs typeface="+mn-cs"/>
              </a:defRPr>
            </a:lvl1pPr>
            <a:lvl2pPr marL="514350" lvl="1" indent="-171450" algn="ctr" defTabSz="685800" rtl="0" eaLnBrk="1" latinLnBrk="0" hangingPunct="1">
              <a:lnSpc>
                <a:spcPct val="100000"/>
              </a:lnSpc>
              <a:spcBef>
                <a:spcPts val="0"/>
              </a:spcBef>
              <a:spcAft>
                <a:spcPts val="0"/>
              </a:spcAft>
              <a:buSzPts val="2100"/>
              <a:buFont typeface="Arial" panose="020B0604020202020204" pitchFamily="34" charset="0"/>
              <a:buNone/>
              <a:defRPr sz="2100" kern="1200">
                <a:solidFill>
                  <a:schemeClr val="tx1"/>
                </a:solidFill>
                <a:latin typeface="+mn-lt"/>
                <a:ea typeface="+mn-ea"/>
                <a:cs typeface="+mn-cs"/>
              </a:defRPr>
            </a:lvl2pPr>
            <a:lvl3pPr marL="857250" lvl="2" indent="-171450" algn="ctr" defTabSz="685800" rtl="0" eaLnBrk="1" latinLnBrk="0" hangingPunct="1">
              <a:lnSpc>
                <a:spcPct val="100000"/>
              </a:lnSpc>
              <a:spcBef>
                <a:spcPts val="0"/>
              </a:spcBef>
              <a:spcAft>
                <a:spcPts val="0"/>
              </a:spcAft>
              <a:buSzPts val="2100"/>
              <a:buFont typeface="Arial" panose="020B0604020202020204" pitchFamily="34" charset="0"/>
              <a:buNone/>
              <a:defRPr sz="2100" kern="1200">
                <a:solidFill>
                  <a:schemeClr val="tx1"/>
                </a:solidFill>
                <a:latin typeface="+mn-lt"/>
                <a:ea typeface="+mn-ea"/>
                <a:cs typeface="+mn-cs"/>
              </a:defRPr>
            </a:lvl3pPr>
            <a:lvl4pPr marL="1200150" lvl="3" indent="-171450" algn="ctr" defTabSz="685800" rtl="0" eaLnBrk="1" latinLnBrk="0" hangingPunct="1">
              <a:lnSpc>
                <a:spcPct val="100000"/>
              </a:lnSpc>
              <a:spcBef>
                <a:spcPts val="0"/>
              </a:spcBef>
              <a:spcAft>
                <a:spcPts val="0"/>
              </a:spcAft>
              <a:buSzPts val="2100"/>
              <a:buFont typeface="Arial" panose="020B0604020202020204" pitchFamily="34" charset="0"/>
              <a:buNone/>
              <a:defRPr sz="2100" kern="1200">
                <a:solidFill>
                  <a:schemeClr val="tx1"/>
                </a:solidFill>
                <a:latin typeface="+mn-lt"/>
                <a:ea typeface="+mn-ea"/>
                <a:cs typeface="+mn-cs"/>
              </a:defRPr>
            </a:lvl4pPr>
            <a:lvl5pPr marL="1543050" lvl="4" indent="-171450" algn="ctr" defTabSz="685800" rtl="0" eaLnBrk="1" latinLnBrk="0" hangingPunct="1">
              <a:lnSpc>
                <a:spcPct val="100000"/>
              </a:lnSpc>
              <a:spcBef>
                <a:spcPts val="0"/>
              </a:spcBef>
              <a:spcAft>
                <a:spcPts val="0"/>
              </a:spcAft>
              <a:buSzPts val="2100"/>
              <a:buFont typeface="Arial" panose="020B0604020202020204" pitchFamily="34" charset="0"/>
              <a:buNone/>
              <a:defRPr sz="2100" kern="1200">
                <a:solidFill>
                  <a:schemeClr val="tx1"/>
                </a:solidFill>
                <a:latin typeface="+mn-lt"/>
                <a:ea typeface="+mn-ea"/>
                <a:cs typeface="+mn-cs"/>
              </a:defRPr>
            </a:lvl5pPr>
            <a:lvl6pPr marL="1885950" lvl="5" indent="-171450" algn="ctr" defTabSz="685800" rtl="0" eaLnBrk="1" latinLnBrk="0" hangingPunct="1">
              <a:lnSpc>
                <a:spcPct val="100000"/>
              </a:lnSpc>
              <a:spcBef>
                <a:spcPts val="0"/>
              </a:spcBef>
              <a:spcAft>
                <a:spcPts val="0"/>
              </a:spcAft>
              <a:buSzPts val="2100"/>
              <a:buFont typeface="Arial" panose="020B0604020202020204" pitchFamily="34" charset="0"/>
              <a:buNone/>
              <a:defRPr sz="2100" kern="1200">
                <a:solidFill>
                  <a:schemeClr val="tx1"/>
                </a:solidFill>
                <a:latin typeface="+mn-lt"/>
                <a:ea typeface="+mn-ea"/>
                <a:cs typeface="+mn-cs"/>
              </a:defRPr>
            </a:lvl6pPr>
            <a:lvl7pPr marL="2228850" lvl="6" indent="-171450" algn="ctr" defTabSz="685800" rtl="0" eaLnBrk="1" latinLnBrk="0" hangingPunct="1">
              <a:lnSpc>
                <a:spcPct val="100000"/>
              </a:lnSpc>
              <a:spcBef>
                <a:spcPts val="0"/>
              </a:spcBef>
              <a:spcAft>
                <a:spcPts val="0"/>
              </a:spcAft>
              <a:buSzPts val="2100"/>
              <a:buFont typeface="Arial" panose="020B0604020202020204" pitchFamily="34" charset="0"/>
              <a:buNone/>
              <a:defRPr sz="2100" kern="1200">
                <a:solidFill>
                  <a:schemeClr val="tx1"/>
                </a:solidFill>
                <a:latin typeface="+mn-lt"/>
                <a:ea typeface="+mn-ea"/>
                <a:cs typeface="+mn-cs"/>
              </a:defRPr>
            </a:lvl7pPr>
            <a:lvl8pPr marL="2571750" lvl="7" indent="-171450" algn="ctr" defTabSz="685800" rtl="0" eaLnBrk="1" latinLnBrk="0" hangingPunct="1">
              <a:lnSpc>
                <a:spcPct val="100000"/>
              </a:lnSpc>
              <a:spcBef>
                <a:spcPts val="0"/>
              </a:spcBef>
              <a:spcAft>
                <a:spcPts val="0"/>
              </a:spcAft>
              <a:buSzPts val="2100"/>
              <a:buFont typeface="Arial" panose="020B0604020202020204" pitchFamily="34" charset="0"/>
              <a:buNone/>
              <a:defRPr sz="2100" kern="1200">
                <a:solidFill>
                  <a:schemeClr val="tx1"/>
                </a:solidFill>
                <a:latin typeface="+mn-lt"/>
                <a:ea typeface="+mn-ea"/>
                <a:cs typeface="+mn-cs"/>
              </a:defRPr>
            </a:lvl8pPr>
            <a:lvl9pPr marL="2914650" lvl="8" indent="-171450" algn="ctr" defTabSz="685800" rtl="0" eaLnBrk="1" latinLnBrk="0" hangingPunct="1">
              <a:lnSpc>
                <a:spcPct val="100000"/>
              </a:lnSpc>
              <a:spcBef>
                <a:spcPts val="0"/>
              </a:spcBef>
              <a:spcAft>
                <a:spcPts val="0"/>
              </a:spcAft>
              <a:buSzPts val="2100"/>
              <a:buFont typeface="Arial" panose="020B0604020202020204" pitchFamily="34" charset="0"/>
              <a:buNone/>
              <a:defRPr sz="2100" kern="1200">
                <a:solidFill>
                  <a:schemeClr val="tx1"/>
                </a:solidFill>
                <a:latin typeface="+mn-lt"/>
                <a:ea typeface="+mn-ea"/>
                <a:cs typeface="+mn-cs"/>
              </a:defRPr>
            </a:lvl9pPr>
          </a:lstStyle>
          <a:p>
            <a:pPr marL="342900" indent="-342900">
              <a:buClrTx/>
              <a:buSzPct val="100000"/>
              <a:buFont typeface="Arial" panose="020B0604020202020204" pitchFamily="34" charset="0"/>
              <a:buChar char="•"/>
            </a:pPr>
            <a:r>
              <a:rPr lang="en-US" sz="2400" dirty="0"/>
              <a:t>Broad interest in understanding the effects of environmental changes on fish and shellfish populations in the Chesapeake Bay</a:t>
            </a:r>
          </a:p>
          <a:p>
            <a:pPr marL="0" indent="0">
              <a:buClrTx/>
            </a:pPr>
            <a:endParaRPr lang="en-US" sz="2400" dirty="0"/>
          </a:p>
          <a:p>
            <a:pPr marL="342900" indent="-342900">
              <a:buClrTx/>
              <a:buSzPct val="100000"/>
              <a:buFont typeface="Arial" panose="020B0604020202020204" pitchFamily="34" charset="0"/>
              <a:buChar char="•"/>
            </a:pPr>
            <a:r>
              <a:rPr lang="en-US" sz="2400" dirty="0"/>
              <a:t>Lack bay-wide abundance estimates for most species, which hampers our ability to determine causes of change in the community</a:t>
            </a:r>
          </a:p>
        </p:txBody>
      </p:sp>
      <p:pic>
        <p:nvPicPr>
          <p:cNvPr id="5" name="Picture 4" descr="Satellite view of a sea&#10;&#10;Description automatically generated">
            <a:extLst>
              <a:ext uri="{FF2B5EF4-FFF2-40B4-BE49-F238E27FC236}">
                <a16:creationId xmlns:a16="http://schemas.microsoft.com/office/drawing/2014/main" id="{689D6619-836E-6ACF-7925-A9CD5B169200}"/>
              </a:ext>
            </a:extLst>
          </p:cNvPr>
          <p:cNvPicPr>
            <a:picLocks noChangeAspect="1"/>
          </p:cNvPicPr>
          <p:nvPr/>
        </p:nvPicPr>
        <p:blipFill>
          <a:blip r:embed="rId3"/>
          <a:stretch>
            <a:fillRect/>
          </a:stretch>
        </p:blipFill>
        <p:spPr>
          <a:xfrm>
            <a:off x="5339255" y="1017207"/>
            <a:ext cx="3447129" cy="3794760"/>
          </a:xfrm>
          <a:prstGeom prst="rect">
            <a:avLst/>
          </a:prstGeom>
        </p:spPr>
      </p:pic>
      <p:sp>
        <p:nvSpPr>
          <p:cNvPr id="6" name="Google Shape;191;p7">
            <a:extLst>
              <a:ext uri="{FF2B5EF4-FFF2-40B4-BE49-F238E27FC236}">
                <a16:creationId xmlns:a16="http://schemas.microsoft.com/office/drawing/2014/main" id="{C6A0BE46-B7C5-9EEB-EE17-FBE5D3A2C20E}"/>
              </a:ext>
            </a:extLst>
          </p:cNvPr>
          <p:cNvSpPr txBox="1"/>
          <p:nvPr/>
        </p:nvSpPr>
        <p:spPr>
          <a:xfrm>
            <a:off x="8030617" y="4615356"/>
            <a:ext cx="656183"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00" b="0" i="0" u="none" strike="noStrike" cap="none" dirty="0">
                <a:solidFill>
                  <a:schemeClr val="bg1"/>
                </a:solidFill>
                <a:latin typeface="Arial"/>
                <a:ea typeface="Arial"/>
                <a:cs typeface="Arial"/>
                <a:sym typeface="Arial"/>
              </a:rPr>
              <a:t>USGS</a:t>
            </a:r>
            <a:endParaRPr dirty="0">
              <a:solidFill>
                <a:schemeClr val="bg1"/>
              </a:solidFill>
            </a:endParaRPr>
          </a:p>
        </p:txBody>
      </p:sp>
    </p:spTree>
    <p:extLst>
      <p:ext uri="{BB962C8B-B14F-4D97-AF65-F5344CB8AC3E}">
        <p14:creationId xmlns:p14="http://schemas.microsoft.com/office/powerpoint/2010/main" val="4103939184"/>
      </p:ext>
    </p:extLst>
  </p:cSld>
  <p:clrMapOvr>
    <a:masterClrMapping/>
  </p:clrMapOvr>
  <mc:AlternateContent xmlns:mc="http://schemas.openxmlformats.org/markup-compatibility/2006" xmlns:p14="http://schemas.microsoft.com/office/powerpoint/2010/main">
    <mc:Choice Requires="p14">
      <p:transition spd="slow" p14:dur="2000" advTm="50688"/>
    </mc:Choice>
    <mc:Fallback xmlns="">
      <p:transition spd="slow" advTm="50688"/>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34"/>
        <p:cNvGrpSpPr/>
        <p:nvPr/>
      </p:nvGrpSpPr>
      <p:grpSpPr>
        <a:xfrm>
          <a:off x="0" y="0"/>
          <a:ext cx="0" cy="0"/>
          <a:chOff x="0" y="0"/>
          <a:chExt cx="0" cy="0"/>
        </a:xfrm>
      </p:grpSpPr>
      <p:sp>
        <p:nvSpPr>
          <p:cNvPr id="7" name="Google Shape;64;p14"/>
          <p:cNvSpPr txBox="1"/>
          <p:nvPr/>
        </p:nvSpPr>
        <p:spPr>
          <a:xfrm>
            <a:off x="3194929" y="4824714"/>
            <a:ext cx="1181400" cy="223108"/>
          </a:xfrm>
          <a:prstGeom prst="rect">
            <a:avLst/>
          </a:prstGeom>
          <a:noFill/>
          <a:ln>
            <a:noFill/>
          </a:ln>
        </p:spPr>
        <p:style>
          <a:lnRef idx="0">
            <a:scrgbClr r="0" g="0" b="0"/>
          </a:lnRef>
          <a:fillRef idx="0">
            <a:scrgbClr r="0" g="0" b="0"/>
          </a:fillRef>
          <a:effectRef idx="0">
            <a:scrgbClr r="0" g="0" b="0"/>
          </a:effectRef>
          <a:fontRef idx="minor">
            <a:schemeClr val="accent2"/>
          </a:fontRef>
        </p:style>
        <p:txBody>
          <a:bodyPr spcFirstLastPara="1" wrap="square" lIns="68575" tIns="34275" rIns="68575" bIns="34275" anchor="t" anchorCtr="0">
            <a:spAutoFit/>
          </a:bodyPr>
          <a:lstStyle/>
          <a:p>
            <a:pPr marL="0" marR="0" lvl="0" indent="0" algn="l" rtl="0">
              <a:spcBef>
                <a:spcPts val="0"/>
              </a:spcBef>
              <a:spcAft>
                <a:spcPts val="0"/>
              </a:spcAft>
              <a:buNone/>
            </a:pPr>
            <a:r>
              <a:rPr lang="en" sz="1000" b="0" i="0" u="none" strike="noStrike" cap="none" dirty="0">
                <a:solidFill>
                  <a:schemeClr val="bg1"/>
                </a:solidFill>
                <a:latin typeface="Century Gothic"/>
                <a:ea typeface="Century Gothic"/>
                <a:cs typeface="Century Gothic"/>
                <a:sym typeface="Century Gothic"/>
              </a:rPr>
              <a:t>Photo: USGS                </a:t>
            </a:r>
            <a:endParaRPr sz="1000" dirty="0">
              <a:solidFill>
                <a:schemeClr val="bg1"/>
              </a:solidFill>
              <a:latin typeface="Century Gothic"/>
              <a:ea typeface="Century Gothic"/>
              <a:cs typeface="Century Gothic"/>
              <a:sym typeface="Century Gothic"/>
            </a:endParaRPr>
          </a:p>
        </p:txBody>
      </p:sp>
      <p:sp>
        <p:nvSpPr>
          <p:cNvPr id="9" name="Title 2">
            <a:extLst>
              <a:ext uri="{FF2B5EF4-FFF2-40B4-BE49-F238E27FC236}">
                <a16:creationId xmlns:a16="http://schemas.microsoft.com/office/drawing/2014/main" id="{4D57896A-EDDA-B861-F142-1143C1685941}"/>
              </a:ext>
            </a:extLst>
          </p:cNvPr>
          <p:cNvSpPr>
            <a:spLocks noGrp="1"/>
          </p:cNvSpPr>
          <p:nvPr>
            <p:ph type="title"/>
          </p:nvPr>
        </p:nvSpPr>
        <p:spPr>
          <a:xfrm>
            <a:off x="544568" y="65232"/>
            <a:ext cx="7886700" cy="994172"/>
          </a:xfrm>
        </p:spPr>
        <p:txBody>
          <a:bodyPr/>
          <a:lstStyle/>
          <a:p>
            <a:pPr algn="ctr"/>
            <a:r>
              <a:rPr lang="en-US" dirty="0">
                <a:latin typeface="Libre Baskerville" panose="02000000000000000000" pitchFamily="2" charset="0"/>
                <a:cs typeface="Montserrat" panose="020B0604020202020204" charset="0"/>
              </a:rPr>
              <a:t>Objectives</a:t>
            </a:r>
          </a:p>
        </p:txBody>
      </p:sp>
      <p:sp>
        <p:nvSpPr>
          <p:cNvPr id="10" name="Content Placeholder 2">
            <a:extLst>
              <a:ext uri="{FF2B5EF4-FFF2-40B4-BE49-F238E27FC236}">
                <a16:creationId xmlns:a16="http://schemas.microsoft.com/office/drawing/2014/main" id="{94075D8A-D17C-DD95-AF84-A5CD6153F841}"/>
              </a:ext>
            </a:extLst>
          </p:cNvPr>
          <p:cNvSpPr txBox="1">
            <a:spLocks/>
          </p:cNvSpPr>
          <p:nvPr/>
        </p:nvSpPr>
        <p:spPr>
          <a:xfrm>
            <a:off x="168166" y="943066"/>
            <a:ext cx="5541434" cy="3993202"/>
          </a:xfrm>
          <a:prstGeom prst="rect">
            <a:avLst/>
          </a:prstGeom>
        </p:spPr>
        <p:txBody>
          <a:bodyPr spcFirstLastPara="1" vert="horz" wrap="square" lIns="91425" tIns="91425" rIns="91425" bIns="91425" rtlCol="0" anchor="ctr" anchorCtr="0">
            <a:noAutofit/>
          </a:bodyPr>
          <a:lstStyle>
            <a:lvl1pPr marL="171450" lvl="0" indent="-171450" algn="l" defTabSz="685800" rtl="0" eaLnBrk="1" latinLnBrk="0" hangingPunct="1">
              <a:lnSpc>
                <a:spcPct val="100000"/>
              </a:lnSpc>
              <a:spcBef>
                <a:spcPts val="0"/>
              </a:spcBef>
              <a:spcAft>
                <a:spcPts val="0"/>
              </a:spcAft>
              <a:buSzPts val="2100"/>
              <a:buFont typeface="Arial" panose="020B0604020202020204" pitchFamily="34" charset="0"/>
              <a:buNone/>
              <a:defRPr sz="1600" kern="1200">
                <a:solidFill>
                  <a:schemeClr val="tx1"/>
                </a:solidFill>
                <a:latin typeface="+mn-lt"/>
                <a:ea typeface="+mn-ea"/>
                <a:cs typeface="+mn-cs"/>
              </a:defRPr>
            </a:lvl1pPr>
            <a:lvl2pPr marL="514350" lvl="1" indent="-171450" algn="ctr" defTabSz="685800" rtl="0" eaLnBrk="1" latinLnBrk="0" hangingPunct="1">
              <a:lnSpc>
                <a:spcPct val="100000"/>
              </a:lnSpc>
              <a:spcBef>
                <a:spcPts val="0"/>
              </a:spcBef>
              <a:spcAft>
                <a:spcPts val="0"/>
              </a:spcAft>
              <a:buSzPts val="2100"/>
              <a:buFont typeface="Arial" panose="020B0604020202020204" pitchFamily="34" charset="0"/>
              <a:buNone/>
              <a:defRPr sz="2100" kern="1200">
                <a:solidFill>
                  <a:schemeClr val="tx1"/>
                </a:solidFill>
                <a:latin typeface="+mn-lt"/>
                <a:ea typeface="+mn-ea"/>
                <a:cs typeface="+mn-cs"/>
              </a:defRPr>
            </a:lvl2pPr>
            <a:lvl3pPr marL="857250" lvl="2" indent="-171450" algn="ctr" defTabSz="685800" rtl="0" eaLnBrk="1" latinLnBrk="0" hangingPunct="1">
              <a:lnSpc>
                <a:spcPct val="100000"/>
              </a:lnSpc>
              <a:spcBef>
                <a:spcPts val="0"/>
              </a:spcBef>
              <a:spcAft>
                <a:spcPts val="0"/>
              </a:spcAft>
              <a:buSzPts val="2100"/>
              <a:buFont typeface="Arial" panose="020B0604020202020204" pitchFamily="34" charset="0"/>
              <a:buNone/>
              <a:defRPr sz="2100" kern="1200">
                <a:solidFill>
                  <a:schemeClr val="tx1"/>
                </a:solidFill>
                <a:latin typeface="+mn-lt"/>
                <a:ea typeface="+mn-ea"/>
                <a:cs typeface="+mn-cs"/>
              </a:defRPr>
            </a:lvl3pPr>
            <a:lvl4pPr marL="1200150" lvl="3" indent="-171450" algn="ctr" defTabSz="685800" rtl="0" eaLnBrk="1" latinLnBrk="0" hangingPunct="1">
              <a:lnSpc>
                <a:spcPct val="100000"/>
              </a:lnSpc>
              <a:spcBef>
                <a:spcPts val="0"/>
              </a:spcBef>
              <a:spcAft>
                <a:spcPts val="0"/>
              </a:spcAft>
              <a:buSzPts val="2100"/>
              <a:buFont typeface="Arial" panose="020B0604020202020204" pitchFamily="34" charset="0"/>
              <a:buNone/>
              <a:defRPr sz="2100" kern="1200">
                <a:solidFill>
                  <a:schemeClr val="tx1"/>
                </a:solidFill>
                <a:latin typeface="+mn-lt"/>
                <a:ea typeface="+mn-ea"/>
                <a:cs typeface="+mn-cs"/>
              </a:defRPr>
            </a:lvl4pPr>
            <a:lvl5pPr marL="1543050" lvl="4" indent="-171450" algn="ctr" defTabSz="685800" rtl="0" eaLnBrk="1" latinLnBrk="0" hangingPunct="1">
              <a:lnSpc>
                <a:spcPct val="100000"/>
              </a:lnSpc>
              <a:spcBef>
                <a:spcPts val="0"/>
              </a:spcBef>
              <a:spcAft>
                <a:spcPts val="0"/>
              </a:spcAft>
              <a:buSzPts val="2100"/>
              <a:buFont typeface="Arial" panose="020B0604020202020204" pitchFamily="34" charset="0"/>
              <a:buNone/>
              <a:defRPr sz="2100" kern="1200">
                <a:solidFill>
                  <a:schemeClr val="tx1"/>
                </a:solidFill>
                <a:latin typeface="+mn-lt"/>
                <a:ea typeface="+mn-ea"/>
                <a:cs typeface="+mn-cs"/>
              </a:defRPr>
            </a:lvl5pPr>
            <a:lvl6pPr marL="1885950" lvl="5" indent="-171450" algn="ctr" defTabSz="685800" rtl="0" eaLnBrk="1" latinLnBrk="0" hangingPunct="1">
              <a:lnSpc>
                <a:spcPct val="100000"/>
              </a:lnSpc>
              <a:spcBef>
                <a:spcPts val="0"/>
              </a:spcBef>
              <a:spcAft>
                <a:spcPts val="0"/>
              </a:spcAft>
              <a:buSzPts val="2100"/>
              <a:buFont typeface="Arial" panose="020B0604020202020204" pitchFamily="34" charset="0"/>
              <a:buNone/>
              <a:defRPr sz="2100" kern="1200">
                <a:solidFill>
                  <a:schemeClr val="tx1"/>
                </a:solidFill>
                <a:latin typeface="+mn-lt"/>
                <a:ea typeface="+mn-ea"/>
                <a:cs typeface="+mn-cs"/>
              </a:defRPr>
            </a:lvl6pPr>
            <a:lvl7pPr marL="2228850" lvl="6" indent="-171450" algn="ctr" defTabSz="685800" rtl="0" eaLnBrk="1" latinLnBrk="0" hangingPunct="1">
              <a:lnSpc>
                <a:spcPct val="100000"/>
              </a:lnSpc>
              <a:spcBef>
                <a:spcPts val="0"/>
              </a:spcBef>
              <a:spcAft>
                <a:spcPts val="0"/>
              </a:spcAft>
              <a:buSzPts val="2100"/>
              <a:buFont typeface="Arial" panose="020B0604020202020204" pitchFamily="34" charset="0"/>
              <a:buNone/>
              <a:defRPr sz="2100" kern="1200">
                <a:solidFill>
                  <a:schemeClr val="tx1"/>
                </a:solidFill>
                <a:latin typeface="+mn-lt"/>
                <a:ea typeface="+mn-ea"/>
                <a:cs typeface="+mn-cs"/>
              </a:defRPr>
            </a:lvl7pPr>
            <a:lvl8pPr marL="2571750" lvl="7" indent="-171450" algn="ctr" defTabSz="685800" rtl="0" eaLnBrk="1" latinLnBrk="0" hangingPunct="1">
              <a:lnSpc>
                <a:spcPct val="100000"/>
              </a:lnSpc>
              <a:spcBef>
                <a:spcPts val="0"/>
              </a:spcBef>
              <a:spcAft>
                <a:spcPts val="0"/>
              </a:spcAft>
              <a:buSzPts val="2100"/>
              <a:buFont typeface="Arial" panose="020B0604020202020204" pitchFamily="34" charset="0"/>
              <a:buNone/>
              <a:defRPr sz="2100" kern="1200">
                <a:solidFill>
                  <a:schemeClr val="tx1"/>
                </a:solidFill>
                <a:latin typeface="+mn-lt"/>
                <a:ea typeface="+mn-ea"/>
                <a:cs typeface="+mn-cs"/>
              </a:defRPr>
            </a:lvl8pPr>
            <a:lvl9pPr marL="2914650" lvl="8" indent="-171450" algn="ctr" defTabSz="685800" rtl="0" eaLnBrk="1" latinLnBrk="0" hangingPunct="1">
              <a:lnSpc>
                <a:spcPct val="100000"/>
              </a:lnSpc>
              <a:spcBef>
                <a:spcPts val="0"/>
              </a:spcBef>
              <a:spcAft>
                <a:spcPts val="0"/>
              </a:spcAft>
              <a:buSzPts val="2100"/>
              <a:buFont typeface="Arial" panose="020B0604020202020204" pitchFamily="34" charset="0"/>
              <a:buNone/>
              <a:defRPr sz="2100" kern="1200">
                <a:solidFill>
                  <a:schemeClr val="tx1"/>
                </a:solidFill>
                <a:latin typeface="+mn-lt"/>
                <a:ea typeface="+mn-ea"/>
                <a:cs typeface="+mn-cs"/>
              </a:defRPr>
            </a:lvl9pPr>
          </a:lstStyle>
          <a:p>
            <a:pPr marL="342900" indent="-342900">
              <a:buClrTx/>
              <a:buSzPct val="100000"/>
              <a:buFont typeface="Arial" panose="020B0604020202020204" pitchFamily="34" charset="0"/>
              <a:buChar char="•"/>
            </a:pPr>
            <a:r>
              <a:rPr lang="en-US" sz="2400" dirty="0"/>
              <a:t>Develop spatial modeling framework to estimate abundance and mortality rates for species in Chesapeake Bay </a:t>
            </a:r>
          </a:p>
          <a:p>
            <a:pPr marL="1028700" lvl="2" indent="-342900" algn="l">
              <a:buClrTx/>
              <a:buSzPct val="100000"/>
              <a:buFont typeface="Wingdings" panose="05000000000000000000" pitchFamily="2" charset="2"/>
              <a:buChar char="§"/>
            </a:pPr>
            <a:r>
              <a:rPr lang="en-US" sz="2200" dirty="0"/>
              <a:t>Striped bass</a:t>
            </a:r>
          </a:p>
          <a:p>
            <a:pPr marL="1028700" lvl="2" indent="-342900" algn="l">
              <a:buClrTx/>
              <a:buSzPct val="100000"/>
              <a:buFont typeface="Wingdings" panose="05000000000000000000" pitchFamily="2" charset="2"/>
              <a:buChar char="§"/>
            </a:pPr>
            <a:r>
              <a:rPr lang="en-US" sz="2200" dirty="0"/>
              <a:t>Spot</a:t>
            </a:r>
          </a:p>
          <a:p>
            <a:pPr marL="342900" indent="-342900">
              <a:buClrTx/>
              <a:buFont typeface="Arial" panose="020B0604020202020204" pitchFamily="34" charset="0"/>
              <a:buChar char="•"/>
            </a:pPr>
            <a:endParaRPr lang="en-US" sz="2400" dirty="0"/>
          </a:p>
          <a:p>
            <a:pPr marL="342900" indent="-342900">
              <a:buClrTx/>
              <a:buSzPct val="100000"/>
              <a:buFont typeface="Arial" panose="020B0604020202020204" pitchFamily="34" charset="0"/>
              <a:buChar char="•"/>
            </a:pPr>
            <a:r>
              <a:rPr lang="en-US" sz="2400" dirty="0"/>
              <a:t>Estimate the effects of environmental drivers on population dynamics </a:t>
            </a:r>
          </a:p>
          <a:p>
            <a:pPr marL="342900" indent="-342900">
              <a:buClrTx/>
              <a:buFont typeface="Arial" panose="020B0604020202020204" pitchFamily="34" charset="0"/>
              <a:buChar char="•"/>
            </a:pPr>
            <a:endParaRPr lang="en-US" sz="2400" dirty="0"/>
          </a:p>
          <a:p>
            <a:pPr marL="342900" indent="-342900">
              <a:buClrTx/>
              <a:buSzPct val="100000"/>
              <a:buFont typeface="Arial" panose="020B0604020202020204" pitchFamily="34" charset="0"/>
              <a:buChar char="•"/>
            </a:pPr>
            <a:r>
              <a:rPr lang="en-US" sz="2400" dirty="0"/>
              <a:t>Make the estimates publicly available to facilitate additional research</a:t>
            </a:r>
          </a:p>
        </p:txBody>
      </p:sp>
      <p:pic>
        <p:nvPicPr>
          <p:cNvPr id="2" name="Picture 1" descr="A close-up of a fish&#10;&#10;Description automatically generated">
            <a:extLst>
              <a:ext uri="{FF2B5EF4-FFF2-40B4-BE49-F238E27FC236}">
                <a16:creationId xmlns:a16="http://schemas.microsoft.com/office/drawing/2014/main" id="{D22CCD1E-1AAD-C130-93E0-E1F23B6584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3394" y="3123994"/>
            <a:ext cx="2258384" cy="1124711"/>
          </a:xfrm>
          <a:prstGeom prst="rect">
            <a:avLst/>
          </a:prstGeom>
        </p:spPr>
      </p:pic>
      <p:pic>
        <p:nvPicPr>
          <p:cNvPr id="3" name="Picture 2" descr="A white fish with a black background&#10;&#10;Description automatically generated with low confidence">
            <a:extLst>
              <a:ext uri="{FF2B5EF4-FFF2-40B4-BE49-F238E27FC236}">
                <a16:creationId xmlns:a16="http://schemas.microsoft.com/office/drawing/2014/main" id="{E1B4F379-885C-2949-CA54-3133FFA64F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9592" y="1135650"/>
            <a:ext cx="2536153" cy="994172"/>
          </a:xfrm>
          <a:prstGeom prst="rect">
            <a:avLst/>
          </a:prstGeom>
        </p:spPr>
      </p:pic>
    </p:spTree>
    <p:extLst>
      <p:ext uri="{BB962C8B-B14F-4D97-AF65-F5344CB8AC3E}">
        <p14:creationId xmlns:p14="http://schemas.microsoft.com/office/powerpoint/2010/main" val="3067460117"/>
      </p:ext>
    </p:extLst>
  </p:cSld>
  <p:clrMapOvr>
    <a:masterClrMapping/>
  </p:clrMapOvr>
  <mc:AlternateContent xmlns:mc="http://schemas.openxmlformats.org/markup-compatibility/2006" xmlns:p14="http://schemas.microsoft.com/office/powerpoint/2010/main">
    <mc:Choice Requires="p14">
      <p:transition spd="slow" p14:dur="2000" advTm="54339"/>
    </mc:Choice>
    <mc:Fallback xmlns="">
      <p:transition spd="slow" advTm="54339"/>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23"/>
        <p:cNvGrpSpPr/>
        <p:nvPr/>
      </p:nvGrpSpPr>
      <p:grpSpPr>
        <a:xfrm>
          <a:off x="0" y="0"/>
          <a:ext cx="0" cy="0"/>
          <a:chOff x="0" y="0"/>
          <a:chExt cx="0" cy="0"/>
        </a:xfrm>
      </p:grpSpPr>
      <p:sp>
        <p:nvSpPr>
          <p:cNvPr id="3" name="Title 2"/>
          <p:cNvSpPr>
            <a:spLocks noGrp="1"/>
          </p:cNvSpPr>
          <p:nvPr>
            <p:ph type="title"/>
          </p:nvPr>
        </p:nvSpPr>
        <p:spPr>
          <a:xfrm>
            <a:off x="628650" y="33779"/>
            <a:ext cx="7886700" cy="838007"/>
          </a:xfrm>
        </p:spPr>
        <p:txBody>
          <a:bodyPr/>
          <a:lstStyle/>
          <a:p>
            <a:pPr algn="ctr"/>
            <a:r>
              <a:rPr lang="en-US" dirty="0">
                <a:latin typeface="Libre Baskerville" panose="02000000000000000000" pitchFamily="2" charset="0"/>
                <a:cs typeface="Montserrat" panose="020B0604020202020204" charset="0"/>
              </a:rPr>
              <a:t>Striped bass</a:t>
            </a:r>
          </a:p>
        </p:txBody>
      </p:sp>
      <p:pic>
        <p:nvPicPr>
          <p:cNvPr id="6" name="Content Placeholder 6" descr="Map of seasonal striped bass migration. Striped bass leave the estuaries in the spring, migrate north towards Maine in Summer, Migrate back south in Fall, and enter estuaries in the spring. Map obtained from stripedbassmagic.org." title="Striped Bass Migra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7770" y="1070139"/>
            <a:ext cx="3298744" cy="3776823"/>
          </a:xfrm>
          <a:prstGeom prst="rect">
            <a:avLst/>
          </a:prstGeom>
        </p:spPr>
      </p:pic>
      <p:pic>
        <p:nvPicPr>
          <p:cNvPr id="8" name="Picture 7" descr="Image of a striped bass" title="Striped Bass im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0490" y="4396828"/>
            <a:ext cx="1510885" cy="592267"/>
          </a:xfrm>
          <a:prstGeom prst="rect">
            <a:avLst/>
          </a:prstGeom>
        </p:spPr>
      </p:pic>
      <p:sp>
        <p:nvSpPr>
          <p:cNvPr id="7" name="Google Shape;191;p7"/>
          <p:cNvSpPr txBox="1"/>
          <p:nvPr/>
        </p:nvSpPr>
        <p:spPr>
          <a:xfrm>
            <a:off x="4958987" y="4794918"/>
            <a:ext cx="3799002"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00" b="0" i="0" u="none" strike="noStrike" cap="none" dirty="0">
                <a:solidFill>
                  <a:srgbClr val="000000"/>
                </a:solidFill>
                <a:latin typeface="Arial"/>
                <a:ea typeface="Arial"/>
                <a:cs typeface="Arial"/>
                <a:sym typeface="Arial"/>
              </a:rPr>
              <a:t>Striped Bass Magic</a:t>
            </a:r>
            <a:endParaRPr dirty="0"/>
          </a:p>
        </p:txBody>
      </p:sp>
      <p:sp>
        <p:nvSpPr>
          <p:cNvPr id="2" name="Content Placeholder 2">
            <a:extLst>
              <a:ext uri="{FF2B5EF4-FFF2-40B4-BE49-F238E27FC236}">
                <a16:creationId xmlns:a16="http://schemas.microsoft.com/office/drawing/2014/main" id="{5D560654-1176-81B6-E751-5C3E5EC90D92}"/>
              </a:ext>
            </a:extLst>
          </p:cNvPr>
          <p:cNvSpPr txBox="1">
            <a:spLocks/>
          </p:cNvSpPr>
          <p:nvPr/>
        </p:nvSpPr>
        <p:spPr>
          <a:xfrm>
            <a:off x="153569" y="1070139"/>
            <a:ext cx="4588364" cy="3641077"/>
          </a:xfrm>
          <a:prstGeom prst="rect">
            <a:avLst/>
          </a:prstGeom>
        </p:spPr>
        <p:txBody>
          <a:bodyPr spcFirstLastPara="1" vert="horz" wrap="square" lIns="91425" tIns="91425" rIns="91425" bIns="91425" rtlCol="0" anchor="ctr" anchorCtr="0">
            <a:noAutofit/>
          </a:bodyPr>
          <a:lstStyle>
            <a:lvl1pPr marL="171450" lvl="0" indent="-171450" algn="l" defTabSz="685800" rtl="0" eaLnBrk="1" latinLnBrk="0" hangingPunct="1">
              <a:lnSpc>
                <a:spcPct val="100000"/>
              </a:lnSpc>
              <a:spcBef>
                <a:spcPts val="0"/>
              </a:spcBef>
              <a:spcAft>
                <a:spcPts val="0"/>
              </a:spcAft>
              <a:buSzPts val="2100"/>
              <a:buFont typeface="Arial" panose="020B0604020202020204" pitchFamily="34" charset="0"/>
              <a:buNone/>
              <a:defRPr sz="1600" kern="1200">
                <a:solidFill>
                  <a:schemeClr val="tx1"/>
                </a:solidFill>
                <a:latin typeface="+mn-lt"/>
                <a:ea typeface="+mn-ea"/>
                <a:cs typeface="+mn-cs"/>
              </a:defRPr>
            </a:lvl1pPr>
            <a:lvl2pPr marL="514350" lvl="1" indent="-171450" algn="ctr" defTabSz="685800" rtl="0" eaLnBrk="1" latinLnBrk="0" hangingPunct="1">
              <a:lnSpc>
                <a:spcPct val="100000"/>
              </a:lnSpc>
              <a:spcBef>
                <a:spcPts val="0"/>
              </a:spcBef>
              <a:spcAft>
                <a:spcPts val="0"/>
              </a:spcAft>
              <a:buSzPts val="2100"/>
              <a:buFont typeface="Arial" panose="020B0604020202020204" pitchFamily="34" charset="0"/>
              <a:buNone/>
              <a:defRPr sz="2100" kern="1200">
                <a:solidFill>
                  <a:schemeClr val="tx1"/>
                </a:solidFill>
                <a:latin typeface="+mn-lt"/>
                <a:ea typeface="+mn-ea"/>
                <a:cs typeface="+mn-cs"/>
              </a:defRPr>
            </a:lvl2pPr>
            <a:lvl3pPr marL="857250" lvl="2" indent="-171450" algn="ctr" defTabSz="685800" rtl="0" eaLnBrk="1" latinLnBrk="0" hangingPunct="1">
              <a:lnSpc>
                <a:spcPct val="100000"/>
              </a:lnSpc>
              <a:spcBef>
                <a:spcPts val="0"/>
              </a:spcBef>
              <a:spcAft>
                <a:spcPts val="0"/>
              </a:spcAft>
              <a:buSzPts val="2100"/>
              <a:buFont typeface="Arial" panose="020B0604020202020204" pitchFamily="34" charset="0"/>
              <a:buNone/>
              <a:defRPr sz="2100" kern="1200">
                <a:solidFill>
                  <a:schemeClr val="tx1"/>
                </a:solidFill>
                <a:latin typeface="+mn-lt"/>
                <a:ea typeface="+mn-ea"/>
                <a:cs typeface="+mn-cs"/>
              </a:defRPr>
            </a:lvl3pPr>
            <a:lvl4pPr marL="1200150" lvl="3" indent="-171450" algn="ctr" defTabSz="685800" rtl="0" eaLnBrk="1" latinLnBrk="0" hangingPunct="1">
              <a:lnSpc>
                <a:spcPct val="100000"/>
              </a:lnSpc>
              <a:spcBef>
                <a:spcPts val="0"/>
              </a:spcBef>
              <a:spcAft>
                <a:spcPts val="0"/>
              </a:spcAft>
              <a:buSzPts val="2100"/>
              <a:buFont typeface="Arial" panose="020B0604020202020204" pitchFamily="34" charset="0"/>
              <a:buNone/>
              <a:defRPr sz="2100" kern="1200">
                <a:solidFill>
                  <a:schemeClr val="tx1"/>
                </a:solidFill>
                <a:latin typeface="+mn-lt"/>
                <a:ea typeface="+mn-ea"/>
                <a:cs typeface="+mn-cs"/>
              </a:defRPr>
            </a:lvl4pPr>
            <a:lvl5pPr marL="1543050" lvl="4" indent="-171450" algn="ctr" defTabSz="685800" rtl="0" eaLnBrk="1" latinLnBrk="0" hangingPunct="1">
              <a:lnSpc>
                <a:spcPct val="100000"/>
              </a:lnSpc>
              <a:spcBef>
                <a:spcPts val="0"/>
              </a:spcBef>
              <a:spcAft>
                <a:spcPts val="0"/>
              </a:spcAft>
              <a:buSzPts val="2100"/>
              <a:buFont typeface="Arial" panose="020B0604020202020204" pitchFamily="34" charset="0"/>
              <a:buNone/>
              <a:defRPr sz="2100" kern="1200">
                <a:solidFill>
                  <a:schemeClr val="tx1"/>
                </a:solidFill>
                <a:latin typeface="+mn-lt"/>
                <a:ea typeface="+mn-ea"/>
                <a:cs typeface="+mn-cs"/>
              </a:defRPr>
            </a:lvl5pPr>
            <a:lvl6pPr marL="1885950" lvl="5" indent="-171450" algn="ctr" defTabSz="685800" rtl="0" eaLnBrk="1" latinLnBrk="0" hangingPunct="1">
              <a:lnSpc>
                <a:spcPct val="100000"/>
              </a:lnSpc>
              <a:spcBef>
                <a:spcPts val="0"/>
              </a:spcBef>
              <a:spcAft>
                <a:spcPts val="0"/>
              </a:spcAft>
              <a:buSzPts val="2100"/>
              <a:buFont typeface="Arial" panose="020B0604020202020204" pitchFamily="34" charset="0"/>
              <a:buNone/>
              <a:defRPr sz="2100" kern="1200">
                <a:solidFill>
                  <a:schemeClr val="tx1"/>
                </a:solidFill>
                <a:latin typeface="+mn-lt"/>
                <a:ea typeface="+mn-ea"/>
                <a:cs typeface="+mn-cs"/>
              </a:defRPr>
            </a:lvl6pPr>
            <a:lvl7pPr marL="2228850" lvl="6" indent="-171450" algn="ctr" defTabSz="685800" rtl="0" eaLnBrk="1" latinLnBrk="0" hangingPunct="1">
              <a:lnSpc>
                <a:spcPct val="100000"/>
              </a:lnSpc>
              <a:spcBef>
                <a:spcPts val="0"/>
              </a:spcBef>
              <a:spcAft>
                <a:spcPts val="0"/>
              </a:spcAft>
              <a:buSzPts val="2100"/>
              <a:buFont typeface="Arial" panose="020B0604020202020204" pitchFamily="34" charset="0"/>
              <a:buNone/>
              <a:defRPr sz="2100" kern="1200">
                <a:solidFill>
                  <a:schemeClr val="tx1"/>
                </a:solidFill>
                <a:latin typeface="+mn-lt"/>
                <a:ea typeface="+mn-ea"/>
                <a:cs typeface="+mn-cs"/>
              </a:defRPr>
            </a:lvl7pPr>
            <a:lvl8pPr marL="2571750" lvl="7" indent="-171450" algn="ctr" defTabSz="685800" rtl="0" eaLnBrk="1" latinLnBrk="0" hangingPunct="1">
              <a:lnSpc>
                <a:spcPct val="100000"/>
              </a:lnSpc>
              <a:spcBef>
                <a:spcPts val="0"/>
              </a:spcBef>
              <a:spcAft>
                <a:spcPts val="0"/>
              </a:spcAft>
              <a:buSzPts val="2100"/>
              <a:buFont typeface="Arial" panose="020B0604020202020204" pitchFamily="34" charset="0"/>
              <a:buNone/>
              <a:defRPr sz="2100" kern="1200">
                <a:solidFill>
                  <a:schemeClr val="tx1"/>
                </a:solidFill>
                <a:latin typeface="+mn-lt"/>
                <a:ea typeface="+mn-ea"/>
                <a:cs typeface="+mn-cs"/>
              </a:defRPr>
            </a:lvl8pPr>
            <a:lvl9pPr marL="2914650" lvl="8" indent="-171450" algn="ctr" defTabSz="685800" rtl="0" eaLnBrk="1" latinLnBrk="0" hangingPunct="1">
              <a:lnSpc>
                <a:spcPct val="100000"/>
              </a:lnSpc>
              <a:spcBef>
                <a:spcPts val="0"/>
              </a:spcBef>
              <a:spcAft>
                <a:spcPts val="0"/>
              </a:spcAft>
              <a:buSzPts val="2100"/>
              <a:buFont typeface="Arial" panose="020B0604020202020204" pitchFamily="34" charset="0"/>
              <a:buNone/>
              <a:defRPr sz="2100" kern="1200">
                <a:solidFill>
                  <a:schemeClr val="tx1"/>
                </a:solidFill>
                <a:latin typeface="+mn-lt"/>
                <a:ea typeface="+mn-ea"/>
                <a:cs typeface="+mn-cs"/>
              </a:defRPr>
            </a:lvl9pPr>
          </a:lstStyle>
          <a:p>
            <a:pPr marL="342900" indent="-342900">
              <a:buFont typeface="Arial" panose="020B0604020202020204" pitchFamily="34" charset="0"/>
              <a:buChar char="•"/>
            </a:pPr>
            <a:r>
              <a:rPr lang="en-US" sz="2400" dirty="0"/>
              <a:t>Important recreational and commercial fisheries</a:t>
            </a:r>
          </a:p>
          <a:p>
            <a:pPr marL="0" indent="0"/>
            <a:endParaRPr lang="en-US" sz="2400" dirty="0"/>
          </a:p>
          <a:p>
            <a:pPr marL="342900" indent="-342900">
              <a:buFont typeface="Arial" panose="020B0604020202020204" pitchFamily="34" charset="0"/>
              <a:buChar char="•"/>
            </a:pPr>
            <a:r>
              <a:rPr lang="en-US" sz="2400" dirty="0"/>
              <a:t>Assessed as a single coastwide stock </a:t>
            </a:r>
          </a:p>
          <a:p>
            <a:pPr marL="0" indent="0"/>
            <a:endParaRPr lang="en-US" sz="2400" dirty="0"/>
          </a:p>
          <a:p>
            <a:pPr marL="342900" indent="-342900">
              <a:buFont typeface="Arial" panose="020B0604020202020204" pitchFamily="34" charset="0"/>
              <a:buChar char="•"/>
            </a:pPr>
            <a:r>
              <a:rPr lang="en-US" sz="2400" dirty="0">
                <a:ea typeface="Open Sans" panose="020B0604020202020204" charset="0"/>
                <a:cs typeface="Open Sans" panose="020B0604020202020204" charset="0"/>
                <a:sym typeface="Wingdings" panose="05000000000000000000" pitchFamily="2" charset="2"/>
              </a:rPr>
              <a:t>3 major spawning areas (</a:t>
            </a:r>
            <a:r>
              <a:rPr lang="en-US" sz="2400" dirty="0">
                <a:ea typeface="Open Sans" panose="020B0604020202020204" charset="0"/>
                <a:cs typeface="Open Sans" panose="020B0604020202020204" charset="0"/>
              </a:rPr>
              <a:t>&gt; 60% from bay)</a:t>
            </a:r>
          </a:p>
          <a:p>
            <a:pPr marL="0" indent="0"/>
            <a:endParaRPr lang="en-US" sz="2400" dirty="0"/>
          </a:p>
          <a:p>
            <a:pPr marL="342900" indent="-342900">
              <a:buClrTx/>
              <a:buSzPct val="100000"/>
              <a:buFont typeface="Arial" panose="020B0604020202020204" pitchFamily="34" charset="0"/>
              <a:buChar char="•"/>
            </a:pPr>
            <a:r>
              <a:rPr lang="en-US" sz="2400" dirty="0"/>
              <a:t>Data rich – long term data</a:t>
            </a:r>
          </a:p>
        </p:txBody>
      </p:sp>
    </p:spTree>
    <p:extLst>
      <p:ext uri="{BB962C8B-B14F-4D97-AF65-F5344CB8AC3E}">
        <p14:creationId xmlns:p14="http://schemas.microsoft.com/office/powerpoint/2010/main" val="181150376"/>
      </p:ext>
    </p:extLst>
  </p:cSld>
  <p:clrMapOvr>
    <a:masterClrMapping/>
  </p:clrMapOvr>
  <mc:AlternateContent xmlns:mc="http://schemas.openxmlformats.org/markup-compatibility/2006" xmlns:p14="http://schemas.microsoft.com/office/powerpoint/2010/main">
    <mc:Choice Requires="p14">
      <p:transition spd="slow" p14:dur="2000" advTm="94508"/>
    </mc:Choice>
    <mc:Fallback xmlns="">
      <p:transition spd="slow" advTm="94508"/>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4901" y="45419"/>
            <a:ext cx="7886700" cy="994172"/>
          </a:xfrm>
        </p:spPr>
        <p:txBody>
          <a:bodyPr/>
          <a:lstStyle/>
          <a:p>
            <a:r>
              <a:rPr lang="en-US" dirty="0">
                <a:latin typeface="Libre Baskerville" panose="02000000000000000000" pitchFamily="2" charset="0"/>
                <a:cs typeface="Montserrat" panose="020B0604020202020204" charset="0"/>
              </a:rPr>
              <a:t>Model Structure</a:t>
            </a:r>
          </a:p>
        </p:txBody>
      </p:sp>
      <p:pic>
        <p:nvPicPr>
          <p:cNvPr id="3" name="Picture 2" descr="Map of the atlantic coast region showing the spatial and stock boundaries of the spatially explicit stock assessment model described.This model  has two biological stocks one being the Atlantic Coast, including the Delaware bay and Hudson river stocks, and the other being the Chesapeake bay. This model also consider two spatial regions to match our population structure, the first is the Chesapeake bay in the red box and the second is the Atlantic Coast north of albermarle sound in NC.&#10; " title="Biological Stock Compostion"/>
          <p:cNvPicPr>
            <a:picLocks noChangeAspect="1"/>
          </p:cNvPicPr>
          <p:nvPr/>
        </p:nvPicPr>
        <p:blipFill>
          <a:blip r:embed="rId3"/>
          <a:stretch>
            <a:fillRect/>
          </a:stretch>
        </p:blipFill>
        <p:spPr>
          <a:xfrm>
            <a:off x="4857751" y="30750"/>
            <a:ext cx="4172961" cy="5007554"/>
          </a:xfrm>
          <a:prstGeom prst="rect">
            <a:avLst/>
          </a:prstGeom>
        </p:spPr>
      </p:pic>
      <p:sp>
        <p:nvSpPr>
          <p:cNvPr id="4" name="Content Placeholder 2">
            <a:extLst>
              <a:ext uri="{FF2B5EF4-FFF2-40B4-BE49-F238E27FC236}">
                <a16:creationId xmlns:a16="http://schemas.microsoft.com/office/drawing/2014/main" id="{4C4B8ACC-2E8A-4D8B-B4AF-4A628C3E5E82}"/>
              </a:ext>
            </a:extLst>
          </p:cNvPr>
          <p:cNvSpPr txBox="1">
            <a:spLocks/>
          </p:cNvSpPr>
          <p:nvPr/>
        </p:nvSpPr>
        <p:spPr>
          <a:xfrm>
            <a:off x="113288" y="791803"/>
            <a:ext cx="4677197" cy="4351698"/>
          </a:xfrm>
          <a:prstGeom prst="rect">
            <a:avLst/>
          </a:prstGeom>
        </p:spPr>
        <p:txBody>
          <a:bodyPr spcFirstLastPara="1" vert="horz" wrap="square" lIns="91425" tIns="91425" rIns="91425" bIns="91425" rtlCol="0" anchor="ctr" anchorCtr="0">
            <a:noAutofit/>
          </a:bodyPr>
          <a:lstStyle>
            <a:lvl1pPr marL="171450" lvl="0" indent="-171450" algn="l" defTabSz="685800" rtl="0" eaLnBrk="1" latinLnBrk="0" hangingPunct="1">
              <a:lnSpc>
                <a:spcPct val="100000"/>
              </a:lnSpc>
              <a:spcBef>
                <a:spcPts val="0"/>
              </a:spcBef>
              <a:spcAft>
                <a:spcPts val="0"/>
              </a:spcAft>
              <a:buSzPts val="2100"/>
              <a:buFont typeface="Arial" panose="020B0604020202020204" pitchFamily="34" charset="0"/>
              <a:buNone/>
              <a:defRPr sz="1600" kern="1200">
                <a:solidFill>
                  <a:schemeClr val="tx1"/>
                </a:solidFill>
                <a:latin typeface="+mn-lt"/>
                <a:ea typeface="+mn-ea"/>
                <a:cs typeface="+mn-cs"/>
              </a:defRPr>
            </a:lvl1pPr>
            <a:lvl2pPr marL="514350" lvl="1" indent="-171450" algn="ctr" defTabSz="685800" rtl="0" eaLnBrk="1" latinLnBrk="0" hangingPunct="1">
              <a:lnSpc>
                <a:spcPct val="100000"/>
              </a:lnSpc>
              <a:spcBef>
                <a:spcPts val="0"/>
              </a:spcBef>
              <a:spcAft>
                <a:spcPts val="0"/>
              </a:spcAft>
              <a:buSzPts val="2100"/>
              <a:buFont typeface="Arial" panose="020B0604020202020204" pitchFamily="34" charset="0"/>
              <a:buNone/>
              <a:defRPr sz="2100" kern="1200">
                <a:solidFill>
                  <a:schemeClr val="tx1"/>
                </a:solidFill>
                <a:latin typeface="+mn-lt"/>
                <a:ea typeface="+mn-ea"/>
                <a:cs typeface="+mn-cs"/>
              </a:defRPr>
            </a:lvl2pPr>
            <a:lvl3pPr marL="857250" lvl="2" indent="-171450" algn="ctr" defTabSz="685800" rtl="0" eaLnBrk="1" latinLnBrk="0" hangingPunct="1">
              <a:lnSpc>
                <a:spcPct val="100000"/>
              </a:lnSpc>
              <a:spcBef>
                <a:spcPts val="0"/>
              </a:spcBef>
              <a:spcAft>
                <a:spcPts val="0"/>
              </a:spcAft>
              <a:buSzPts val="2100"/>
              <a:buFont typeface="Arial" panose="020B0604020202020204" pitchFamily="34" charset="0"/>
              <a:buNone/>
              <a:defRPr sz="2100" kern="1200">
                <a:solidFill>
                  <a:schemeClr val="tx1"/>
                </a:solidFill>
                <a:latin typeface="+mn-lt"/>
                <a:ea typeface="+mn-ea"/>
                <a:cs typeface="+mn-cs"/>
              </a:defRPr>
            </a:lvl3pPr>
            <a:lvl4pPr marL="1200150" lvl="3" indent="-171450" algn="ctr" defTabSz="685800" rtl="0" eaLnBrk="1" latinLnBrk="0" hangingPunct="1">
              <a:lnSpc>
                <a:spcPct val="100000"/>
              </a:lnSpc>
              <a:spcBef>
                <a:spcPts val="0"/>
              </a:spcBef>
              <a:spcAft>
                <a:spcPts val="0"/>
              </a:spcAft>
              <a:buSzPts val="2100"/>
              <a:buFont typeface="Arial" panose="020B0604020202020204" pitchFamily="34" charset="0"/>
              <a:buNone/>
              <a:defRPr sz="2100" kern="1200">
                <a:solidFill>
                  <a:schemeClr val="tx1"/>
                </a:solidFill>
                <a:latin typeface="+mn-lt"/>
                <a:ea typeface="+mn-ea"/>
                <a:cs typeface="+mn-cs"/>
              </a:defRPr>
            </a:lvl4pPr>
            <a:lvl5pPr marL="1543050" lvl="4" indent="-171450" algn="ctr" defTabSz="685800" rtl="0" eaLnBrk="1" latinLnBrk="0" hangingPunct="1">
              <a:lnSpc>
                <a:spcPct val="100000"/>
              </a:lnSpc>
              <a:spcBef>
                <a:spcPts val="0"/>
              </a:spcBef>
              <a:spcAft>
                <a:spcPts val="0"/>
              </a:spcAft>
              <a:buSzPts val="2100"/>
              <a:buFont typeface="Arial" panose="020B0604020202020204" pitchFamily="34" charset="0"/>
              <a:buNone/>
              <a:defRPr sz="2100" kern="1200">
                <a:solidFill>
                  <a:schemeClr val="tx1"/>
                </a:solidFill>
                <a:latin typeface="+mn-lt"/>
                <a:ea typeface="+mn-ea"/>
                <a:cs typeface="+mn-cs"/>
              </a:defRPr>
            </a:lvl5pPr>
            <a:lvl6pPr marL="1885950" lvl="5" indent="-171450" algn="ctr" defTabSz="685800" rtl="0" eaLnBrk="1" latinLnBrk="0" hangingPunct="1">
              <a:lnSpc>
                <a:spcPct val="100000"/>
              </a:lnSpc>
              <a:spcBef>
                <a:spcPts val="0"/>
              </a:spcBef>
              <a:spcAft>
                <a:spcPts val="0"/>
              </a:spcAft>
              <a:buSzPts val="2100"/>
              <a:buFont typeface="Arial" panose="020B0604020202020204" pitchFamily="34" charset="0"/>
              <a:buNone/>
              <a:defRPr sz="2100" kern="1200">
                <a:solidFill>
                  <a:schemeClr val="tx1"/>
                </a:solidFill>
                <a:latin typeface="+mn-lt"/>
                <a:ea typeface="+mn-ea"/>
                <a:cs typeface="+mn-cs"/>
              </a:defRPr>
            </a:lvl6pPr>
            <a:lvl7pPr marL="2228850" lvl="6" indent="-171450" algn="ctr" defTabSz="685800" rtl="0" eaLnBrk="1" latinLnBrk="0" hangingPunct="1">
              <a:lnSpc>
                <a:spcPct val="100000"/>
              </a:lnSpc>
              <a:spcBef>
                <a:spcPts val="0"/>
              </a:spcBef>
              <a:spcAft>
                <a:spcPts val="0"/>
              </a:spcAft>
              <a:buSzPts val="2100"/>
              <a:buFont typeface="Arial" panose="020B0604020202020204" pitchFamily="34" charset="0"/>
              <a:buNone/>
              <a:defRPr sz="2100" kern="1200">
                <a:solidFill>
                  <a:schemeClr val="tx1"/>
                </a:solidFill>
                <a:latin typeface="+mn-lt"/>
                <a:ea typeface="+mn-ea"/>
                <a:cs typeface="+mn-cs"/>
              </a:defRPr>
            </a:lvl7pPr>
            <a:lvl8pPr marL="2571750" lvl="7" indent="-171450" algn="ctr" defTabSz="685800" rtl="0" eaLnBrk="1" latinLnBrk="0" hangingPunct="1">
              <a:lnSpc>
                <a:spcPct val="100000"/>
              </a:lnSpc>
              <a:spcBef>
                <a:spcPts val="0"/>
              </a:spcBef>
              <a:spcAft>
                <a:spcPts val="0"/>
              </a:spcAft>
              <a:buSzPts val="2100"/>
              <a:buFont typeface="Arial" panose="020B0604020202020204" pitchFamily="34" charset="0"/>
              <a:buNone/>
              <a:defRPr sz="2100" kern="1200">
                <a:solidFill>
                  <a:schemeClr val="tx1"/>
                </a:solidFill>
                <a:latin typeface="+mn-lt"/>
                <a:ea typeface="+mn-ea"/>
                <a:cs typeface="+mn-cs"/>
              </a:defRPr>
            </a:lvl8pPr>
            <a:lvl9pPr marL="2914650" lvl="8" indent="-171450" algn="ctr" defTabSz="685800" rtl="0" eaLnBrk="1" latinLnBrk="0" hangingPunct="1">
              <a:lnSpc>
                <a:spcPct val="100000"/>
              </a:lnSpc>
              <a:spcBef>
                <a:spcPts val="0"/>
              </a:spcBef>
              <a:spcAft>
                <a:spcPts val="0"/>
              </a:spcAft>
              <a:buSzPts val="2100"/>
              <a:buFont typeface="Arial" panose="020B0604020202020204" pitchFamily="34" charset="0"/>
              <a:buNone/>
              <a:defRPr sz="2100" kern="1200">
                <a:solidFill>
                  <a:schemeClr val="tx1"/>
                </a:solidFill>
                <a:latin typeface="+mn-lt"/>
                <a:ea typeface="+mn-ea"/>
                <a:cs typeface="+mn-cs"/>
              </a:defRPr>
            </a:lvl9pPr>
          </a:lstStyle>
          <a:p>
            <a:pPr marL="342900" indent="-342900">
              <a:buClrTx/>
              <a:buSzPct val="100000"/>
              <a:buFont typeface="Arial" panose="020B0604020202020204" pitchFamily="34" charset="0"/>
              <a:buChar char="•"/>
            </a:pPr>
            <a:r>
              <a:rPr lang="en-US" sz="2400" dirty="0"/>
              <a:t>Age 1-15+</a:t>
            </a:r>
          </a:p>
          <a:p>
            <a:pPr marL="342900" indent="-342900">
              <a:buClrTx/>
              <a:buSzPct val="100000"/>
              <a:buFont typeface="Arial" panose="020B0604020202020204" pitchFamily="34" charset="0"/>
              <a:buChar char="•"/>
            </a:pPr>
            <a:endParaRPr lang="en-US" sz="1200" dirty="0"/>
          </a:p>
          <a:p>
            <a:pPr marL="342900" indent="-342900">
              <a:buClrTx/>
              <a:buSzPct val="100000"/>
              <a:buFont typeface="Arial" panose="020B0604020202020204" pitchFamily="34" charset="0"/>
              <a:buChar char="•"/>
            </a:pPr>
            <a:r>
              <a:rPr lang="en-US" sz="2400" dirty="0"/>
              <a:t>2 biological stocks </a:t>
            </a:r>
          </a:p>
          <a:p>
            <a:pPr marL="1028700" lvl="2" indent="-342900" algn="l">
              <a:buClrTx/>
              <a:buSzPct val="100000"/>
              <a:buFont typeface="Wingdings" panose="05000000000000000000" pitchFamily="2" charset="2"/>
              <a:buChar char="§"/>
            </a:pPr>
            <a:r>
              <a:rPr lang="en-US" sz="2000" dirty="0"/>
              <a:t>Chesapeake Bay (   )</a:t>
            </a:r>
          </a:p>
          <a:p>
            <a:pPr marL="1028700" lvl="2" indent="-342900" algn="l">
              <a:buClrTx/>
              <a:buSzPct val="100000"/>
              <a:buFont typeface="Wingdings" panose="05000000000000000000" pitchFamily="2" charset="2"/>
              <a:buChar char="§"/>
            </a:pPr>
            <a:r>
              <a:rPr lang="en-US" sz="2000" dirty="0"/>
              <a:t>Atlantic coast (   )</a:t>
            </a:r>
          </a:p>
          <a:p>
            <a:pPr marL="342900" indent="-342900">
              <a:buClrTx/>
              <a:buFont typeface="Arial" panose="020B0604020202020204" pitchFamily="34" charset="0"/>
              <a:buChar char="•"/>
            </a:pPr>
            <a:endParaRPr lang="en-US" sz="1400" dirty="0"/>
          </a:p>
          <a:p>
            <a:pPr marL="342900" indent="-342900">
              <a:buClrTx/>
              <a:buSzPct val="100000"/>
              <a:buFont typeface="Arial" panose="020B0604020202020204" pitchFamily="34" charset="0"/>
              <a:buChar char="•"/>
            </a:pPr>
            <a:r>
              <a:rPr lang="en-US" sz="2400" dirty="0"/>
              <a:t>2 regions</a:t>
            </a:r>
          </a:p>
          <a:p>
            <a:pPr marL="1028700" lvl="2" indent="-342900" algn="l">
              <a:buClrTx/>
              <a:buSzPct val="100000"/>
              <a:buFont typeface="Wingdings" panose="05000000000000000000" pitchFamily="2" charset="2"/>
              <a:buChar char="§"/>
            </a:pPr>
            <a:r>
              <a:rPr lang="en-US" sz="2000" dirty="0"/>
              <a:t>Chesapeake Bay (   )</a:t>
            </a:r>
          </a:p>
          <a:p>
            <a:pPr marL="1028700" lvl="2" indent="-342900" algn="l">
              <a:buClrTx/>
              <a:buSzPct val="100000"/>
              <a:buFont typeface="Wingdings" panose="05000000000000000000" pitchFamily="2" charset="2"/>
              <a:buChar char="§"/>
            </a:pPr>
            <a:r>
              <a:rPr lang="en-US" sz="2000" dirty="0"/>
              <a:t>Atlantic coast</a:t>
            </a:r>
          </a:p>
          <a:p>
            <a:pPr marL="685800" lvl="2" indent="0" algn="l">
              <a:buClrTx/>
              <a:buSzPct val="100000"/>
            </a:pPr>
            <a:endParaRPr lang="en-US" sz="1400" dirty="0"/>
          </a:p>
          <a:p>
            <a:pPr marL="342900" indent="-342900">
              <a:buClrTx/>
              <a:buSzPct val="100000"/>
              <a:buFont typeface="Arial" panose="020B0604020202020204" pitchFamily="34" charset="0"/>
              <a:buChar char="•"/>
            </a:pPr>
            <a:r>
              <a:rPr lang="en-US" sz="2400" dirty="0"/>
              <a:t>Years 1985 – 2017</a:t>
            </a:r>
          </a:p>
          <a:p>
            <a:pPr marL="1028700" lvl="2" indent="-342900" algn="l">
              <a:buClrTx/>
              <a:buSzPct val="100000"/>
              <a:buFont typeface="Wingdings" panose="05000000000000000000" pitchFamily="2" charset="2"/>
              <a:buChar char="§"/>
            </a:pPr>
            <a:r>
              <a:rPr lang="en-US" sz="2000" dirty="0"/>
              <a:t>2 sub-annual time steps</a:t>
            </a:r>
          </a:p>
          <a:p>
            <a:pPr marL="1371600" lvl="3" indent="-342900" algn="l">
              <a:buClrTx/>
              <a:buSzPct val="100000"/>
              <a:buFont typeface="Calibri" panose="020F0502020204030204" pitchFamily="34" charset="0"/>
              <a:buChar char="−"/>
            </a:pPr>
            <a:r>
              <a:rPr lang="en-US" sz="1800" dirty="0"/>
              <a:t>Jan – Jun</a:t>
            </a:r>
          </a:p>
          <a:p>
            <a:pPr marL="1371600" lvl="3" indent="-342900" algn="l">
              <a:buClrTx/>
              <a:buSzPct val="100000"/>
              <a:buFont typeface="Calibri" panose="020F0502020204030204" pitchFamily="34" charset="0"/>
              <a:buChar char="−"/>
            </a:pPr>
            <a:r>
              <a:rPr lang="en-US" sz="1800" dirty="0"/>
              <a:t>Jul - Dec</a:t>
            </a:r>
          </a:p>
        </p:txBody>
      </p:sp>
      <p:sp>
        <p:nvSpPr>
          <p:cNvPr id="10" name="Oval 9">
            <a:extLst>
              <a:ext uri="{FF2B5EF4-FFF2-40B4-BE49-F238E27FC236}">
                <a16:creationId xmlns:a16="http://schemas.microsoft.com/office/drawing/2014/main" id="{55AB6766-5EF0-BD3D-8C68-020D2BC9A226}"/>
              </a:ext>
            </a:extLst>
          </p:cNvPr>
          <p:cNvSpPr/>
          <p:nvPr/>
        </p:nvSpPr>
        <p:spPr>
          <a:xfrm>
            <a:off x="3042605" y="1920641"/>
            <a:ext cx="153748" cy="145657"/>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BB6864F-DCDF-959E-F162-2F43CED01F1C}"/>
              </a:ext>
            </a:extLst>
          </p:cNvPr>
          <p:cNvSpPr/>
          <p:nvPr/>
        </p:nvSpPr>
        <p:spPr>
          <a:xfrm>
            <a:off x="2774219" y="2226790"/>
            <a:ext cx="153748" cy="145657"/>
          </a:xfrm>
          <a:prstGeom prst="ellipse">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0E2FF56-38AD-719E-29DE-F6C3A1A324AC}"/>
              </a:ext>
            </a:extLst>
          </p:cNvPr>
          <p:cNvSpPr/>
          <p:nvPr/>
        </p:nvSpPr>
        <p:spPr>
          <a:xfrm>
            <a:off x="3034513" y="3031779"/>
            <a:ext cx="153749" cy="242761"/>
          </a:xfrm>
          <a:prstGeom prst="rect">
            <a:avLst/>
          </a:prstGeom>
          <a:noFill/>
          <a:ln w="2222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3536585"/>
      </p:ext>
    </p:extLst>
  </p:cSld>
  <p:clrMapOvr>
    <a:masterClrMapping/>
  </p:clrMapOvr>
  <mc:AlternateContent xmlns:mc="http://schemas.openxmlformats.org/markup-compatibility/2006" xmlns:p14="http://schemas.microsoft.com/office/powerpoint/2010/main">
    <mc:Choice Requires="p14">
      <p:transition spd="slow" p14:dur="2000" advTm="74136"/>
    </mc:Choice>
    <mc:Fallback xmlns="">
      <p:transition spd="slow" advTm="74136"/>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4901" y="71543"/>
            <a:ext cx="4286249" cy="720260"/>
          </a:xfrm>
        </p:spPr>
        <p:txBody>
          <a:bodyPr/>
          <a:lstStyle/>
          <a:p>
            <a:r>
              <a:rPr lang="en-US" dirty="0">
                <a:latin typeface="Libre Baskerville" panose="02000000000000000000" pitchFamily="2" charset="0"/>
                <a:cs typeface="Montserrat" panose="020B0604020202020204" charset="0"/>
              </a:rPr>
              <a:t>Model Inputs</a:t>
            </a:r>
          </a:p>
        </p:txBody>
      </p:sp>
      <p:sp>
        <p:nvSpPr>
          <p:cNvPr id="4" name="Content Placeholder 2">
            <a:extLst>
              <a:ext uri="{FF2B5EF4-FFF2-40B4-BE49-F238E27FC236}">
                <a16:creationId xmlns:a16="http://schemas.microsoft.com/office/drawing/2014/main" id="{4C4B8ACC-2E8A-4D8B-B4AF-4A628C3E5E82}"/>
              </a:ext>
            </a:extLst>
          </p:cNvPr>
          <p:cNvSpPr txBox="1">
            <a:spLocks/>
          </p:cNvSpPr>
          <p:nvPr/>
        </p:nvSpPr>
        <p:spPr>
          <a:xfrm>
            <a:off x="83953" y="750127"/>
            <a:ext cx="4808087" cy="4351698"/>
          </a:xfrm>
          <a:prstGeom prst="rect">
            <a:avLst/>
          </a:prstGeom>
          <a:ln>
            <a:noFill/>
          </a:ln>
        </p:spPr>
        <p:txBody>
          <a:bodyPr spcFirstLastPara="1" vert="horz" wrap="square" lIns="91425" tIns="91425" rIns="91425" bIns="91425" rtlCol="0" anchor="ctr" anchorCtr="0">
            <a:noAutofit/>
          </a:bodyPr>
          <a:lstStyle>
            <a:lvl1pPr marL="171450" lvl="0" indent="-171450" algn="l" defTabSz="685800" rtl="0" eaLnBrk="1" latinLnBrk="0" hangingPunct="1">
              <a:lnSpc>
                <a:spcPct val="100000"/>
              </a:lnSpc>
              <a:spcBef>
                <a:spcPts val="0"/>
              </a:spcBef>
              <a:spcAft>
                <a:spcPts val="0"/>
              </a:spcAft>
              <a:buSzPts val="2100"/>
              <a:buFont typeface="Arial" panose="020B0604020202020204" pitchFamily="34" charset="0"/>
              <a:buNone/>
              <a:defRPr sz="1600" kern="1200">
                <a:solidFill>
                  <a:schemeClr val="tx1"/>
                </a:solidFill>
                <a:latin typeface="+mn-lt"/>
                <a:ea typeface="+mn-ea"/>
                <a:cs typeface="+mn-cs"/>
              </a:defRPr>
            </a:lvl1pPr>
            <a:lvl2pPr marL="514350" lvl="1" indent="-171450" algn="ctr" defTabSz="685800" rtl="0" eaLnBrk="1" latinLnBrk="0" hangingPunct="1">
              <a:lnSpc>
                <a:spcPct val="100000"/>
              </a:lnSpc>
              <a:spcBef>
                <a:spcPts val="0"/>
              </a:spcBef>
              <a:spcAft>
                <a:spcPts val="0"/>
              </a:spcAft>
              <a:buSzPts val="2100"/>
              <a:buFont typeface="Arial" panose="020B0604020202020204" pitchFamily="34" charset="0"/>
              <a:buNone/>
              <a:defRPr sz="2100" kern="1200">
                <a:solidFill>
                  <a:schemeClr val="tx1"/>
                </a:solidFill>
                <a:latin typeface="+mn-lt"/>
                <a:ea typeface="+mn-ea"/>
                <a:cs typeface="+mn-cs"/>
              </a:defRPr>
            </a:lvl2pPr>
            <a:lvl3pPr marL="857250" lvl="2" indent="-171450" algn="ctr" defTabSz="685800" rtl="0" eaLnBrk="1" latinLnBrk="0" hangingPunct="1">
              <a:lnSpc>
                <a:spcPct val="100000"/>
              </a:lnSpc>
              <a:spcBef>
                <a:spcPts val="0"/>
              </a:spcBef>
              <a:spcAft>
                <a:spcPts val="0"/>
              </a:spcAft>
              <a:buSzPts val="2100"/>
              <a:buFont typeface="Arial" panose="020B0604020202020204" pitchFamily="34" charset="0"/>
              <a:buNone/>
              <a:defRPr sz="2100" kern="1200">
                <a:solidFill>
                  <a:schemeClr val="tx1"/>
                </a:solidFill>
                <a:latin typeface="+mn-lt"/>
                <a:ea typeface="+mn-ea"/>
                <a:cs typeface="+mn-cs"/>
              </a:defRPr>
            </a:lvl3pPr>
            <a:lvl4pPr marL="1200150" lvl="3" indent="-171450" algn="ctr" defTabSz="685800" rtl="0" eaLnBrk="1" latinLnBrk="0" hangingPunct="1">
              <a:lnSpc>
                <a:spcPct val="100000"/>
              </a:lnSpc>
              <a:spcBef>
                <a:spcPts val="0"/>
              </a:spcBef>
              <a:spcAft>
                <a:spcPts val="0"/>
              </a:spcAft>
              <a:buSzPts val="2100"/>
              <a:buFont typeface="Arial" panose="020B0604020202020204" pitchFamily="34" charset="0"/>
              <a:buNone/>
              <a:defRPr sz="2100" kern="1200">
                <a:solidFill>
                  <a:schemeClr val="tx1"/>
                </a:solidFill>
                <a:latin typeface="+mn-lt"/>
                <a:ea typeface="+mn-ea"/>
                <a:cs typeface="+mn-cs"/>
              </a:defRPr>
            </a:lvl4pPr>
            <a:lvl5pPr marL="1543050" lvl="4" indent="-171450" algn="ctr" defTabSz="685800" rtl="0" eaLnBrk="1" latinLnBrk="0" hangingPunct="1">
              <a:lnSpc>
                <a:spcPct val="100000"/>
              </a:lnSpc>
              <a:spcBef>
                <a:spcPts val="0"/>
              </a:spcBef>
              <a:spcAft>
                <a:spcPts val="0"/>
              </a:spcAft>
              <a:buSzPts val="2100"/>
              <a:buFont typeface="Arial" panose="020B0604020202020204" pitchFamily="34" charset="0"/>
              <a:buNone/>
              <a:defRPr sz="2100" kern="1200">
                <a:solidFill>
                  <a:schemeClr val="tx1"/>
                </a:solidFill>
                <a:latin typeface="+mn-lt"/>
                <a:ea typeface="+mn-ea"/>
                <a:cs typeface="+mn-cs"/>
              </a:defRPr>
            </a:lvl5pPr>
            <a:lvl6pPr marL="1885950" lvl="5" indent="-171450" algn="ctr" defTabSz="685800" rtl="0" eaLnBrk="1" latinLnBrk="0" hangingPunct="1">
              <a:lnSpc>
                <a:spcPct val="100000"/>
              </a:lnSpc>
              <a:spcBef>
                <a:spcPts val="0"/>
              </a:spcBef>
              <a:spcAft>
                <a:spcPts val="0"/>
              </a:spcAft>
              <a:buSzPts val="2100"/>
              <a:buFont typeface="Arial" panose="020B0604020202020204" pitchFamily="34" charset="0"/>
              <a:buNone/>
              <a:defRPr sz="2100" kern="1200">
                <a:solidFill>
                  <a:schemeClr val="tx1"/>
                </a:solidFill>
                <a:latin typeface="+mn-lt"/>
                <a:ea typeface="+mn-ea"/>
                <a:cs typeface="+mn-cs"/>
              </a:defRPr>
            </a:lvl6pPr>
            <a:lvl7pPr marL="2228850" lvl="6" indent="-171450" algn="ctr" defTabSz="685800" rtl="0" eaLnBrk="1" latinLnBrk="0" hangingPunct="1">
              <a:lnSpc>
                <a:spcPct val="100000"/>
              </a:lnSpc>
              <a:spcBef>
                <a:spcPts val="0"/>
              </a:spcBef>
              <a:spcAft>
                <a:spcPts val="0"/>
              </a:spcAft>
              <a:buSzPts val="2100"/>
              <a:buFont typeface="Arial" panose="020B0604020202020204" pitchFamily="34" charset="0"/>
              <a:buNone/>
              <a:defRPr sz="2100" kern="1200">
                <a:solidFill>
                  <a:schemeClr val="tx1"/>
                </a:solidFill>
                <a:latin typeface="+mn-lt"/>
                <a:ea typeface="+mn-ea"/>
                <a:cs typeface="+mn-cs"/>
              </a:defRPr>
            </a:lvl7pPr>
            <a:lvl8pPr marL="2571750" lvl="7" indent="-171450" algn="ctr" defTabSz="685800" rtl="0" eaLnBrk="1" latinLnBrk="0" hangingPunct="1">
              <a:lnSpc>
                <a:spcPct val="100000"/>
              </a:lnSpc>
              <a:spcBef>
                <a:spcPts val="0"/>
              </a:spcBef>
              <a:spcAft>
                <a:spcPts val="0"/>
              </a:spcAft>
              <a:buSzPts val="2100"/>
              <a:buFont typeface="Arial" panose="020B0604020202020204" pitchFamily="34" charset="0"/>
              <a:buNone/>
              <a:defRPr sz="2100" kern="1200">
                <a:solidFill>
                  <a:schemeClr val="tx1"/>
                </a:solidFill>
                <a:latin typeface="+mn-lt"/>
                <a:ea typeface="+mn-ea"/>
                <a:cs typeface="+mn-cs"/>
              </a:defRPr>
            </a:lvl8pPr>
            <a:lvl9pPr marL="2914650" lvl="8" indent="-171450" algn="ctr" defTabSz="685800" rtl="0" eaLnBrk="1" latinLnBrk="0" hangingPunct="1">
              <a:lnSpc>
                <a:spcPct val="100000"/>
              </a:lnSpc>
              <a:spcBef>
                <a:spcPts val="0"/>
              </a:spcBef>
              <a:spcAft>
                <a:spcPts val="0"/>
              </a:spcAft>
              <a:buSzPts val="2100"/>
              <a:buFont typeface="Arial" panose="020B0604020202020204" pitchFamily="34" charset="0"/>
              <a:buNone/>
              <a:defRPr sz="2100" kern="1200">
                <a:solidFill>
                  <a:schemeClr val="tx1"/>
                </a:solidFill>
                <a:latin typeface="+mn-lt"/>
                <a:ea typeface="+mn-ea"/>
                <a:cs typeface="+mn-cs"/>
              </a:defRPr>
            </a:lvl9pPr>
          </a:lstStyle>
          <a:p>
            <a:pPr marL="342900" indent="-342900">
              <a:buClrTx/>
              <a:buSzPct val="100000"/>
              <a:buFont typeface="Arial" panose="020B0604020202020204" pitchFamily="34" charset="0"/>
              <a:buChar char="•"/>
            </a:pPr>
            <a:r>
              <a:rPr lang="en-US" sz="2400" dirty="0"/>
              <a:t>Surveys</a:t>
            </a:r>
          </a:p>
          <a:p>
            <a:pPr marL="800100" lvl="1" indent="-457200" algn="l">
              <a:buClrTx/>
              <a:buSzPct val="100000"/>
              <a:buFont typeface="Wingdings" panose="05000000000000000000" pitchFamily="2" charset="2"/>
              <a:buChar char="§"/>
            </a:pPr>
            <a:r>
              <a:rPr lang="en-US" sz="2000" dirty="0"/>
              <a:t>7 multi-age (       )</a:t>
            </a:r>
          </a:p>
          <a:p>
            <a:pPr marL="800100" lvl="1" indent="-457200" algn="l">
              <a:buClrTx/>
              <a:buSzPct val="100000"/>
              <a:buFont typeface="Wingdings" panose="05000000000000000000" pitchFamily="2" charset="2"/>
              <a:buChar char="§"/>
            </a:pPr>
            <a:r>
              <a:rPr lang="en-US" sz="2000" dirty="0"/>
              <a:t>2 age-1 (       )</a:t>
            </a:r>
          </a:p>
          <a:p>
            <a:pPr marL="800100" lvl="1" indent="-457200" algn="l">
              <a:buClrTx/>
              <a:buSzPct val="100000"/>
              <a:buFont typeface="Wingdings" panose="05000000000000000000" pitchFamily="2" charset="2"/>
              <a:buChar char="§"/>
            </a:pPr>
            <a:r>
              <a:rPr lang="en-US" sz="2000" dirty="0"/>
              <a:t>3 YOY (        )</a:t>
            </a:r>
          </a:p>
          <a:p>
            <a:pPr marL="342900" indent="-342900">
              <a:buClrTx/>
              <a:buSzPct val="100000"/>
              <a:buFont typeface="Arial" panose="020B0604020202020204" pitchFamily="34" charset="0"/>
              <a:buChar char="•"/>
            </a:pPr>
            <a:endParaRPr lang="en-US" sz="1100" dirty="0"/>
          </a:p>
          <a:p>
            <a:pPr marL="342900" indent="-342900">
              <a:buClrTx/>
              <a:buSzPct val="100000"/>
              <a:buFont typeface="Arial" panose="020B0604020202020204" pitchFamily="34" charset="0"/>
              <a:buChar char="•"/>
            </a:pPr>
            <a:r>
              <a:rPr lang="en-US" sz="2400" dirty="0"/>
              <a:t>Regional occupancy – tagging data</a:t>
            </a:r>
          </a:p>
          <a:p>
            <a:pPr marL="342900" indent="-342900">
              <a:buClrTx/>
              <a:buFont typeface="Arial" panose="020B0604020202020204" pitchFamily="34" charset="0"/>
              <a:buChar char="•"/>
            </a:pPr>
            <a:endParaRPr lang="en-US" sz="1100" dirty="0"/>
          </a:p>
          <a:p>
            <a:pPr marL="342900" indent="-342900">
              <a:buClrTx/>
              <a:buSzPct val="100000"/>
              <a:buFont typeface="Arial" panose="020B0604020202020204" pitchFamily="34" charset="0"/>
              <a:buChar char="•"/>
            </a:pPr>
            <a:r>
              <a:rPr lang="en-US" sz="2400" dirty="0"/>
              <a:t>Aging error matrix</a:t>
            </a:r>
          </a:p>
          <a:p>
            <a:pPr marL="685800" lvl="2" indent="0" algn="l">
              <a:buClrTx/>
              <a:buSzPct val="100000"/>
            </a:pPr>
            <a:endParaRPr lang="en-US" sz="1100" dirty="0"/>
          </a:p>
          <a:p>
            <a:pPr marL="342900" indent="-342900">
              <a:buClrTx/>
              <a:buSzPct val="100000"/>
              <a:buFont typeface="Arial" panose="020B0604020202020204" pitchFamily="34" charset="0"/>
              <a:buChar char="•"/>
            </a:pPr>
            <a:r>
              <a:rPr lang="en-US" sz="2400" dirty="0"/>
              <a:t>Years 1985 – 2017</a:t>
            </a:r>
          </a:p>
          <a:p>
            <a:pPr marL="1028700" lvl="2" indent="-342900" algn="l">
              <a:buClrTx/>
              <a:buSzPct val="100000"/>
              <a:buFont typeface="Wingdings" panose="05000000000000000000" pitchFamily="2" charset="2"/>
              <a:buChar char="§"/>
            </a:pPr>
            <a:r>
              <a:rPr lang="en-US" sz="2000" dirty="0"/>
              <a:t>One fleet each spatial region and time step</a:t>
            </a:r>
          </a:p>
          <a:p>
            <a:pPr marL="1028700" lvl="2" indent="-342900" algn="l">
              <a:buClrTx/>
              <a:buSzPct val="100000"/>
              <a:buFont typeface="Wingdings" panose="05000000000000000000" pitchFamily="2" charset="2"/>
              <a:buChar char="§"/>
            </a:pPr>
            <a:r>
              <a:rPr lang="en-US" sz="2000" dirty="0"/>
              <a:t>Catch = rec retained (MRIP) + com catch (states) + proportion discards</a:t>
            </a:r>
          </a:p>
        </p:txBody>
      </p:sp>
      <p:pic>
        <p:nvPicPr>
          <p:cNvPr id="6" name="Picture 5" descr="Map of the atlantic coast region showing the range of fisheries-independent surveys as data input. There are 7 adult or multi-age surveys that we use in our model, these are indicated in the circles on the map. There are two multi age surveys in the Bay spatial region and 5 surveys in the coast spatial region. There are two age one surveys that are shown in the triangles on the map, one in each region. There are three young-of-the-year surveys, that are shown in the squares on the map. There is one aggregate Chesapeake Bay young of the year survey and two surveys in the coast spatial region that are centered at the spawning areas.&#10;" title="Range of fisheries-independent surveys">
            <a:extLst>
              <a:ext uri="{FF2B5EF4-FFF2-40B4-BE49-F238E27FC236}">
                <a16:creationId xmlns:a16="http://schemas.microsoft.com/office/drawing/2014/main" id="{78495597-BB74-F7DA-4885-0153BA02D11B}"/>
              </a:ext>
            </a:extLst>
          </p:cNvPr>
          <p:cNvPicPr>
            <a:picLocks noChangeAspect="1"/>
          </p:cNvPicPr>
          <p:nvPr/>
        </p:nvPicPr>
        <p:blipFill>
          <a:blip r:embed="rId3"/>
          <a:stretch>
            <a:fillRect/>
          </a:stretch>
        </p:blipFill>
        <p:spPr>
          <a:xfrm>
            <a:off x="4841568" y="71543"/>
            <a:ext cx="4197236" cy="5036684"/>
          </a:xfrm>
          <a:prstGeom prst="rect">
            <a:avLst/>
          </a:prstGeom>
        </p:spPr>
      </p:pic>
      <p:sp>
        <p:nvSpPr>
          <p:cNvPr id="7" name="Oval 6">
            <a:extLst>
              <a:ext uri="{FF2B5EF4-FFF2-40B4-BE49-F238E27FC236}">
                <a16:creationId xmlns:a16="http://schemas.microsoft.com/office/drawing/2014/main" id="{4B9D35DF-4C65-3237-49B3-CA01DA68D49D}"/>
              </a:ext>
            </a:extLst>
          </p:cNvPr>
          <p:cNvSpPr/>
          <p:nvPr/>
        </p:nvSpPr>
        <p:spPr>
          <a:xfrm>
            <a:off x="2283471" y="1177448"/>
            <a:ext cx="153748" cy="145657"/>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BD08013-3B7A-CE6A-0D2B-47DB802B41CE}"/>
              </a:ext>
            </a:extLst>
          </p:cNvPr>
          <p:cNvSpPr/>
          <p:nvPr/>
        </p:nvSpPr>
        <p:spPr>
          <a:xfrm>
            <a:off x="2528089" y="1177447"/>
            <a:ext cx="153748" cy="145657"/>
          </a:xfrm>
          <a:prstGeom prst="ellipse">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a:extLst>
              <a:ext uri="{FF2B5EF4-FFF2-40B4-BE49-F238E27FC236}">
                <a16:creationId xmlns:a16="http://schemas.microsoft.com/office/drawing/2014/main" id="{98233E55-3738-C5E3-7DE7-619B6A9843DE}"/>
              </a:ext>
            </a:extLst>
          </p:cNvPr>
          <p:cNvSpPr/>
          <p:nvPr/>
        </p:nvSpPr>
        <p:spPr>
          <a:xfrm>
            <a:off x="2102078" y="1481823"/>
            <a:ext cx="153748" cy="145657"/>
          </a:xfrm>
          <a:prstGeom prst="triangle">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D9F99402-4902-D983-0C85-943E28BDF84D}"/>
              </a:ext>
            </a:extLst>
          </p:cNvPr>
          <p:cNvSpPr/>
          <p:nvPr/>
        </p:nvSpPr>
        <p:spPr>
          <a:xfrm>
            <a:off x="1867912" y="1481823"/>
            <a:ext cx="153748" cy="145657"/>
          </a:xfrm>
          <a:prstGeom prst="triangle">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DA95C0E-8CB9-1FB0-0F5B-5B0CD42681AF}"/>
              </a:ext>
            </a:extLst>
          </p:cNvPr>
          <p:cNvSpPr/>
          <p:nvPr/>
        </p:nvSpPr>
        <p:spPr>
          <a:xfrm>
            <a:off x="1961392" y="1792942"/>
            <a:ext cx="153748" cy="14565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C068376-8187-EE7A-746E-B653AEB87A85}"/>
              </a:ext>
            </a:extLst>
          </p:cNvPr>
          <p:cNvSpPr/>
          <p:nvPr/>
        </p:nvSpPr>
        <p:spPr>
          <a:xfrm>
            <a:off x="1727226" y="1792942"/>
            <a:ext cx="153748" cy="145657"/>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9565276"/>
      </p:ext>
    </p:extLst>
  </p:cSld>
  <p:clrMapOvr>
    <a:masterClrMapping/>
  </p:clrMapOvr>
  <mc:AlternateContent xmlns:mc="http://schemas.openxmlformats.org/markup-compatibility/2006" xmlns:p14="http://schemas.microsoft.com/office/powerpoint/2010/main">
    <mc:Choice Requires="p14">
      <p:transition spd="slow" p14:dur="2000" advTm="74136"/>
    </mc:Choice>
    <mc:Fallback xmlns="">
      <p:transition spd="slow" advTm="74136"/>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538" y="817294"/>
            <a:ext cx="4758774" cy="4101787"/>
          </a:xfrm>
          <a:prstGeom prst="rect">
            <a:avLst/>
          </a:prstGeom>
        </p:spPr>
      </p:pic>
      <p:sp>
        <p:nvSpPr>
          <p:cNvPr id="3" name="Title 1">
            <a:extLst>
              <a:ext uri="{FF2B5EF4-FFF2-40B4-BE49-F238E27FC236}">
                <a16:creationId xmlns:a16="http://schemas.microsoft.com/office/drawing/2014/main" id="{3850DB6D-EBFA-2DF0-34EC-216285C86A18}"/>
              </a:ext>
            </a:extLst>
          </p:cNvPr>
          <p:cNvSpPr txBox="1">
            <a:spLocks/>
          </p:cNvSpPr>
          <p:nvPr/>
        </p:nvSpPr>
        <p:spPr>
          <a:xfrm>
            <a:off x="112631" y="106705"/>
            <a:ext cx="9144000" cy="564171"/>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buClrTx/>
              <a:buFontTx/>
            </a:pPr>
            <a:r>
              <a:rPr lang="en-US" dirty="0">
                <a:latin typeface="Libre Baskerville" panose="02000000000000000000" pitchFamily="2" charset="0"/>
                <a:cs typeface="Montserrat" panose="020B0604020202020204" charset="0"/>
              </a:rPr>
              <a:t>Model Output</a:t>
            </a:r>
          </a:p>
        </p:txBody>
      </p:sp>
      <p:grpSp>
        <p:nvGrpSpPr>
          <p:cNvPr id="4" name="Group 3">
            <a:extLst>
              <a:ext uri="{FF2B5EF4-FFF2-40B4-BE49-F238E27FC236}">
                <a16:creationId xmlns:a16="http://schemas.microsoft.com/office/drawing/2014/main" id="{4F97D0FB-1158-E710-1944-4448E834EFF3}"/>
              </a:ext>
            </a:extLst>
          </p:cNvPr>
          <p:cNvGrpSpPr/>
          <p:nvPr/>
        </p:nvGrpSpPr>
        <p:grpSpPr>
          <a:xfrm>
            <a:off x="4782312" y="817294"/>
            <a:ext cx="4361688" cy="4271079"/>
            <a:chOff x="110978" y="936673"/>
            <a:chExt cx="4361688" cy="3652848"/>
          </a:xfrm>
        </p:grpSpPr>
        <p:sp>
          <p:nvSpPr>
            <p:cNvPr id="5" name="TextBox 4">
              <a:extLst>
                <a:ext uri="{FF2B5EF4-FFF2-40B4-BE49-F238E27FC236}">
                  <a16:creationId xmlns:a16="http://schemas.microsoft.com/office/drawing/2014/main" id="{5FBF2560-DDD9-0E2B-8540-AD97A8110B96}"/>
                </a:ext>
              </a:extLst>
            </p:cNvPr>
            <p:cNvSpPr txBox="1"/>
            <p:nvPr/>
          </p:nvSpPr>
          <p:spPr>
            <a:xfrm>
              <a:off x="2033431" y="4066301"/>
              <a:ext cx="2166730" cy="523220"/>
            </a:xfrm>
            <a:prstGeom prst="rect">
              <a:avLst/>
            </a:prstGeom>
            <a:noFill/>
          </p:spPr>
          <p:txBody>
            <a:bodyPr wrap="square" rtlCol="0">
              <a:spAutoFit/>
            </a:bodyPr>
            <a:lstStyle/>
            <a:p>
              <a:r>
                <a:rPr lang="en-US" dirty="0"/>
                <a:t>Chesapeake Bay region</a:t>
              </a:r>
            </a:p>
            <a:p>
              <a:r>
                <a:rPr lang="en-US" dirty="0"/>
                <a:t>Atlantic coast region</a:t>
              </a:r>
            </a:p>
          </p:txBody>
        </p:sp>
        <p:cxnSp>
          <p:nvCxnSpPr>
            <p:cNvPr id="6" name="Straight Connector 5">
              <a:extLst>
                <a:ext uri="{FF2B5EF4-FFF2-40B4-BE49-F238E27FC236}">
                  <a16:creationId xmlns:a16="http://schemas.microsoft.com/office/drawing/2014/main" id="{93B24A63-E5C5-C28D-9261-B1ED43787A26}"/>
                </a:ext>
              </a:extLst>
            </p:cNvPr>
            <p:cNvCxnSpPr/>
            <p:nvPr/>
          </p:nvCxnSpPr>
          <p:spPr>
            <a:xfrm flipH="1">
              <a:off x="1273967" y="4447761"/>
              <a:ext cx="731520" cy="0"/>
            </a:xfrm>
            <a:prstGeom prst="line">
              <a:avLst/>
            </a:prstGeom>
            <a:ln w="38100">
              <a:solidFill>
                <a:srgbClr val="91C9EE"/>
              </a:solidFill>
              <a:prstDash val="lgDashDot"/>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A80320E-1FF1-0F7B-7881-CA9300396F1B}"/>
                </a:ext>
              </a:extLst>
            </p:cNvPr>
            <p:cNvCxnSpPr/>
            <p:nvPr/>
          </p:nvCxnSpPr>
          <p:spPr>
            <a:xfrm>
              <a:off x="1273967" y="4220955"/>
              <a:ext cx="731520" cy="4970"/>
            </a:xfrm>
            <a:prstGeom prst="line">
              <a:avLst/>
            </a:prstGeom>
            <a:ln w="38100">
              <a:solidFill>
                <a:srgbClr val="EC6B4F"/>
              </a:solidFill>
              <a:prstDash val="dashDot"/>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7F5A52C7-87E6-0666-4CA3-93E31A99381B}"/>
                </a:ext>
              </a:extLst>
            </p:cNvPr>
            <p:cNvPicPr>
              <a:picLocks noChangeAspect="1"/>
            </p:cNvPicPr>
            <p:nvPr/>
          </p:nvPicPr>
          <p:blipFill>
            <a:blip r:embed="rId4"/>
            <a:stretch>
              <a:fillRect/>
            </a:stretch>
          </p:blipFill>
          <p:spPr>
            <a:xfrm>
              <a:off x="110978" y="936673"/>
              <a:ext cx="4361688" cy="2907792"/>
            </a:xfrm>
            <a:prstGeom prst="rect">
              <a:avLst/>
            </a:prstGeom>
          </p:spPr>
        </p:pic>
      </p:grpSp>
    </p:spTree>
    <p:extLst>
      <p:ext uri="{BB962C8B-B14F-4D97-AF65-F5344CB8AC3E}">
        <p14:creationId xmlns:p14="http://schemas.microsoft.com/office/powerpoint/2010/main" val="2735264822"/>
      </p:ext>
    </p:extLst>
  </p:cSld>
  <p:clrMapOvr>
    <a:masterClrMapping/>
  </p:clrMapOvr>
  <mc:AlternateContent xmlns:mc="http://schemas.openxmlformats.org/markup-compatibility/2006" xmlns:p14="http://schemas.microsoft.com/office/powerpoint/2010/main">
    <mc:Choice Requires="p14">
      <p:transition spd="slow" p14:dur="2000" advTm="54138"/>
    </mc:Choice>
    <mc:Fallback xmlns="">
      <p:transition spd="slow" advTm="54138"/>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06"/>
        <p:cNvGrpSpPr/>
        <p:nvPr/>
      </p:nvGrpSpPr>
      <p:grpSpPr>
        <a:xfrm>
          <a:off x="0" y="0"/>
          <a:ext cx="0" cy="0"/>
          <a:chOff x="0" y="0"/>
          <a:chExt cx="0" cy="0"/>
        </a:xfrm>
      </p:grpSpPr>
      <p:sp>
        <p:nvSpPr>
          <p:cNvPr id="3" name="Title 2"/>
          <p:cNvSpPr>
            <a:spLocks noGrp="1"/>
          </p:cNvSpPr>
          <p:nvPr>
            <p:ph type="title" idx="3"/>
          </p:nvPr>
        </p:nvSpPr>
        <p:spPr>
          <a:xfrm>
            <a:off x="541246" y="100654"/>
            <a:ext cx="7691700" cy="572700"/>
          </a:xfrm>
        </p:spPr>
        <p:txBody>
          <a:bodyPr/>
          <a:lstStyle/>
          <a:p>
            <a:r>
              <a:rPr lang="en-US" dirty="0">
                <a:latin typeface="Libre Baskerville" panose="02000000000000000000" pitchFamily="2" charset="0"/>
                <a:cs typeface="Montserrat" panose="020B0604020202020204" charset="0"/>
              </a:rPr>
              <a:t>Coastwide Tagging</a:t>
            </a:r>
          </a:p>
        </p:txBody>
      </p:sp>
      <p:sp>
        <p:nvSpPr>
          <p:cNvPr id="32" name="TextBox 31">
            <a:extLst>
              <a:ext uri="{FF2B5EF4-FFF2-40B4-BE49-F238E27FC236}">
                <a16:creationId xmlns:a16="http://schemas.microsoft.com/office/drawing/2014/main" id="{01486671-EBB2-79BC-6645-DDAD854B39D3}"/>
              </a:ext>
            </a:extLst>
          </p:cNvPr>
          <p:cNvSpPr txBox="1"/>
          <p:nvPr/>
        </p:nvSpPr>
        <p:spPr>
          <a:xfrm>
            <a:off x="-19310" y="673354"/>
            <a:ext cx="8622064" cy="2308324"/>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rPr>
              <a:t>Model structure</a:t>
            </a:r>
          </a:p>
          <a:p>
            <a:pPr marL="1028700" lvl="2" indent="-342900" algn="l">
              <a:buClrTx/>
              <a:buSzPct val="100000"/>
              <a:buFont typeface="Wingdings" panose="05000000000000000000" pitchFamily="2" charset="2"/>
              <a:buChar char="§"/>
            </a:pPr>
            <a:r>
              <a:rPr lang="en-US" sz="2000" dirty="0">
                <a:latin typeface="+mn-lt"/>
              </a:rPr>
              <a:t>Tagging: Chesapeake Bay, Delaware River, Hudson River</a:t>
            </a:r>
          </a:p>
          <a:p>
            <a:pPr marL="1028700" lvl="2" indent="-342900" algn="l">
              <a:buClrTx/>
              <a:buSzPct val="100000"/>
              <a:buFont typeface="Wingdings" panose="05000000000000000000" pitchFamily="2" charset="2"/>
              <a:buChar char="§"/>
            </a:pPr>
            <a:r>
              <a:rPr lang="en-US" sz="2000" dirty="0">
                <a:latin typeface="+mn-lt"/>
              </a:rPr>
              <a:t>Recoveries: Chesapeake Bay, Atlantic coast</a:t>
            </a:r>
          </a:p>
          <a:p>
            <a:pPr marL="1028700" lvl="2" indent="-342900" algn="l">
              <a:buClrTx/>
              <a:buSzPct val="100000"/>
              <a:buFont typeface="Wingdings" panose="05000000000000000000" pitchFamily="2" charset="2"/>
              <a:buChar char="§"/>
            </a:pPr>
            <a:r>
              <a:rPr lang="en-US" sz="2000" dirty="0">
                <a:latin typeface="+mn-lt"/>
              </a:rPr>
              <a:t>1990-2020, ages 2-11+</a:t>
            </a:r>
          </a:p>
          <a:p>
            <a:pPr marL="1028700" lvl="2" indent="-342900" algn="l">
              <a:buClrTx/>
              <a:buSzPct val="100000"/>
              <a:buFont typeface="Wingdings" panose="05000000000000000000" pitchFamily="2" charset="2"/>
              <a:buChar char="§"/>
            </a:pPr>
            <a:r>
              <a:rPr lang="en-US" sz="2000" dirty="0">
                <a:latin typeface="+mn-lt"/>
              </a:rPr>
              <a:t>2 sub annual time steps (Jan-Jun, Jul-Dec)</a:t>
            </a:r>
          </a:p>
          <a:p>
            <a:pPr marL="1028700" lvl="2" indent="-342900" algn="l">
              <a:buClrTx/>
              <a:buSzPct val="100000"/>
              <a:buFont typeface="Wingdings" panose="05000000000000000000" pitchFamily="2" charset="2"/>
              <a:buChar char="§"/>
            </a:pPr>
            <a:r>
              <a:rPr lang="en-US" sz="2000" dirty="0">
                <a:latin typeface="+mn-lt"/>
              </a:rPr>
              <a:t>&gt; 170,000 tagged fish &amp; 28,000 recaptures</a:t>
            </a:r>
          </a:p>
          <a:p>
            <a:pPr marL="1028700" lvl="2" indent="-342900" algn="l">
              <a:buClrTx/>
              <a:buSzPct val="100000"/>
              <a:buFont typeface="Wingdings" panose="05000000000000000000" pitchFamily="2" charset="2"/>
              <a:buChar char="§"/>
            </a:pPr>
            <a:r>
              <a:rPr lang="en-US" sz="2000" dirty="0">
                <a:latin typeface="+mn-lt"/>
              </a:rPr>
              <a:t>Rec &amp; Com fleets</a:t>
            </a:r>
          </a:p>
        </p:txBody>
      </p:sp>
      <p:sp>
        <p:nvSpPr>
          <p:cNvPr id="34" name="TextBox 33">
            <a:extLst>
              <a:ext uri="{FF2B5EF4-FFF2-40B4-BE49-F238E27FC236}">
                <a16:creationId xmlns:a16="http://schemas.microsoft.com/office/drawing/2014/main" id="{BC29C9C4-79A8-F0CC-8E26-D24A9877550F}"/>
              </a:ext>
            </a:extLst>
          </p:cNvPr>
          <p:cNvSpPr txBox="1"/>
          <p:nvPr/>
        </p:nvSpPr>
        <p:spPr>
          <a:xfrm>
            <a:off x="0" y="3096070"/>
            <a:ext cx="9063080" cy="2000548"/>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rPr>
              <a:t>Parameters</a:t>
            </a:r>
          </a:p>
          <a:p>
            <a:pPr marL="1028700" lvl="2" indent="-342900" algn="l">
              <a:buClrTx/>
              <a:buSzPct val="100000"/>
              <a:buFont typeface="Wingdings" panose="05000000000000000000" pitchFamily="2" charset="2"/>
              <a:buChar char="§"/>
            </a:pPr>
            <a:r>
              <a:rPr lang="en-US" sz="2000" dirty="0">
                <a:latin typeface="+mn-lt"/>
              </a:rPr>
              <a:t>Producer region-, time-, age-specific occupancy probabilities (</a:t>
            </a:r>
            <a:r>
              <a:rPr lang="en-US" sz="2000" dirty="0" err="1">
                <a:latin typeface="Symbol" panose="05050102010706020507" pitchFamily="18" charset="2"/>
              </a:rPr>
              <a:t>f</a:t>
            </a:r>
            <a:r>
              <a:rPr lang="en-US" sz="2000" baseline="-25000" dirty="0" err="1">
                <a:latin typeface="+mn-lt"/>
              </a:rPr>
              <a:t>p,t,a</a:t>
            </a:r>
            <a:r>
              <a:rPr lang="en-US" sz="2000" dirty="0">
                <a:latin typeface="+mn-lt"/>
              </a:rPr>
              <a:t>)</a:t>
            </a:r>
          </a:p>
          <a:p>
            <a:pPr marL="1028700" lvl="2" indent="-342900">
              <a:buClrTx/>
              <a:buSzPct val="100000"/>
              <a:buFont typeface="Wingdings" panose="05000000000000000000" pitchFamily="2" charset="2"/>
              <a:buChar char="§"/>
            </a:pPr>
            <a:r>
              <a:rPr lang="en-US" sz="2000" dirty="0">
                <a:latin typeface="+mn-lt"/>
              </a:rPr>
              <a:t>Time-, region, age-based natural mortality (</a:t>
            </a:r>
            <a:r>
              <a:rPr lang="en-US" sz="2000" dirty="0" err="1">
                <a:latin typeface="+mn-lt"/>
              </a:rPr>
              <a:t>M</a:t>
            </a:r>
            <a:r>
              <a:rPr lang="en-US" sz="2000" baseline="-25000" dirty="0" err="1">
                <a:latin typeface="+mn-lt"/>
              </a:rPr>
              <a:t>t,r,a</a:t>
            </a:r>
            <a:r>
              <a:rPr lang="en-US" sz="2000" dirty="0">
                <a:latin typeface="+mn-lt"/>
              </a:rPr>
              <a:t>)</a:t>
            </a:r>
          </a:p>
          <a:p>
            <a:pPr marL="1028700" lvl="2" indent="-342900">
              <a:buClrTx/>
              <a:buSzPct val="100000"/>
              <a:buFont typeface="Wingdings" panose="05000000000000000000" pitchFamily="2" charset="2"/>
              <a:buChar char="§"/>
            </a:pPr>
            <a:r>
              <a:rPr lang="en-US" sz="2000" dirty="0">
                <a:latin typeface="+mn-lt"/>
              </a:rPr>
              <a:t>Fleet-, disposition-, region-specific fishing mortality (</a:t>
            </a:r>
            <a:r>
              <a:rPr lang="en-US" sz="2000" dirty="0" err="1">
                <a:latin typeface="+mn-lt"/>
              </a:rPr>
              <a:t>F</a:t>
            </a:r>
            <a:r>
              <a:rPr lang="en-US" sz="2000" baseline="-25000" dirty="0" err="1">
                <a:latin typeface="+mn-lt"/>
              </a:rPr>
              <a:t>f,t,r</a:t>
            </a:r>
            <a:r>
              <a:rPr lang="en-US" sz="2000" dirty="0">
                <a:latin typeface="+mn-lt"/>
              </a:rPr>
              <a:t>)</a:t>
            </a:r>
          </a:p>
          <a:p>
            <a:pPr marL="1028700" lvl="2" indent="-342900" algn="l">
              <a:buClrTx/>
              <a:buSzPct val="100000"/>
              <a:buFont typeface="Wingdings" panose="05000000000000000000" pitchFamily="2" charset="2"/>
              <a:buChar char="§"/>
            </a:pPr>
            <a:r>
              <a:rPr lang="en-US" sz="2000" dirty="0">
                <a:latin typeface="+mn-lt"/>
              </a:rPr>
              <a:t>Fleet-specific selectivity</a:t>
            </a:r>
          </a:p>
          <a:p>
            <a:pPr marL="1028700" lvl="2" indent="-342900" algn="l">
              <a:buClrTx/>
              <a:buSzPct val="100000"/>
              <a:buFont typeface="Wingdings" panose="05000000000000000000" pitchFamily="2" charset="2"/>
              <a:buChar char="§"/>
            </a:pPr>
            <a:r>
              <a:rPr lang="en-US" sz="2000" dirty="0">
                <a:latin typeface="+mn-lt"/>
              </a:rPr>
              <a:t>Others….</a:t>
            </a:r>
          </a:p>
        </p:txBody>
      </p:sp>
      <p:pic>
        <p:nvPicPr>
          <p:cNvPr id="36" name="Picture 35">
            <a:extLst>
              <a:ext uri="{FF2B5EF4-FFF2-40B4-BE49-F238E27FC236}">
                <a16:creationId xmlns:a16="http://schemas.microsoft.com/office/drawing/2014/main" id="{106ADCCE-3645-16C4-76CF-EAD4F41649DD}"/>
              </a:ext>
            </a:extLst>
          </p:cNvPr>
          <p:cNvPicPr>
            <a:picLocks noChangeAspect="1"/>
          </p:cNvPicPr>
          <p:nvPr/>
        </p:nvPicPr>
        <p:blipFill>
          <a:blip r:embed="rId3"/>
          <a:stretch>
            <a:fillRect/>
          </a:stretch>
        </p:blipFill>
        <p:spPr>
          <a:xfrm>
            <a:off x="7025054" y="787746"/>
            <a:ext cx="1932519" cy="24331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672"/>
    </mc:Choice>
    <mc:Fallback xmlns="">
      <p:transition spd="slow" advTm="29672"/>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49"/>
        <p:cNvGrpSpPr/>
        <p:nvPr/>
      </p:nvGrpSpPr>
      <p:grpSpPr>
        <a:xfrm>
          <a:off x="0" y="0"/>
          <a:ext cx="0" cy="0"/>
          <a:chOff x="0" y="0"/>
          <a:chExt cx="0" cy="0"/>
        </a:xfrm>
      </p:grpSpPr>
      <p:sp>
        <p:nvSpPr>
          <p:cNvPr id="4" name="Title 3"/>
          <p:cNvSpPr>
            <a:spLocks noGrp="1"/>
          </p:cNvSpPr>
          <p:nvPr>
            <p:ph type="title"/>
          </p:nvPr>
        </p:nvSpPr>
        <p:spPr>
          <a:xfrm>
            <a:off x="572006" y="136984"/>
            <a:ext cx="7886700" cy="745048"/>
          </a:xfrm>
        </p:spPr>
        <p:txBody>
          <a:bodyPr/>
          <a:lstStyle/>
          <a:p>
            <a:pPr algn="ctr"/>
            <a:r>
              <a:rPr lang="en-US" dirty="0">
                <a:latin typeface="Libre Baskerville" panose="02000000000000000000" pitchFamily="2" charset="0"/>
                <a:cs typeface="Montserrat" panose="020B0604020202020204" charset="0"/>
              </a:rPr>
              <a:t>Occupancy probabilities</a:t>
            </a:r>
          </a:p>
        </p:txBody>
      </p:sp>
      <p:sp>
        <p:nvSpPr>
          <p:cNvPr id="12" name="TextBox 11">
            <a:extLst>
              <a:ext uri="{FF2B5EF4-FFF2-40B4-BE49-F238E27FC236}">
                <a16:creationId xmlns:a16="http://schemas.microsoft.com/office/drawing/2014/main" id="{D6CA9105-A602-9155-B424-DB69346E3BC2}"/>
              </a:ext>
            </a:extLst>
          </p:cNvPr>
          <p:cNvSpPr txBox="1"/>
          <p:nvPr/>
        </p:nvSpPr>
        <p:spPr>
          <a:xfrm>
            <a:off x="118254" y="882032"/>
            <a:ext cx="3950645" cy="830997"/>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rPr>
              <a:t>Incorporated into spatial catch-at-age model</a:t>
            </a:r>
          </a:p>
        </p:txBody>
      </p:sp>
      <p:grpSp>
        <p:nvGrpSpPr>
          <p:cNvPr id="31" name="Group 30">
            <a:extLst>
              <a:ext uri="{FF2B5EF4-FFF2-40B4-BE49-F238E27FC236}">
                <a16:creationId xmlns:a16="http://schemas.microsoft.com/office/drawing/2014/main" id="{285AF8D9-F4DB-789D-DD56-E2F0D111D55A}"/>
              </a:ext>
            </a:extLst>
          </p:cNvPr>
          <p:cNvGrpSpPr/>
          <p:nvPr/>
        </p:nvGrpSpPr>
        <p:grpSpPr>
          <a:xfrm>
            <a:off x="4572000" y="882032"/>
            <a:ext cx="3211879" cy="4191632"/>
            <a:chOff x="2511914" y="692126"/>
            <a:chExt cx="3626250" cy="5284255"/>
          </a:xfrm>
        </p:grpSpPr>
        <p:pic>
          <p:nvPicPr>
            <p:cNvPr id="25" name="Picture 24">
              <a:extLst>
                <a:ext uri="{FF2B5EF4-FFF2-40B4-BE49-F238E27FC236}">
                  <a16:creationId xmlns:a16="http://schemas.microsoft.com/office/drawing/2014/main" id="{3D6B8531-493C-A9AA-F918-C9C7CA8C72B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390" b="4590"/>
            <a:stretch/>
          </p:blipFill>
          <p:spPr>
            <a:xfrm>
              <a:off x="2511914" y="692126"/>
              <a:ext cx="3626250" cy="4874846"/>
            </a:xfrm>
            <a:prstGeom prst="rect">
              <a:avLst/>
            </a:prstGeom>
            <a:solidFill>
              <a:schemeClr val="accent1"/>
            </a:solidFill>
          </p:spPr>
        </p:pic>
        <p:pic>
          <p:nvPicPr>
            <p:cNvPr id="26" name="Picture 25">
              <a:extLst>
                <a:ext uri="{FF2B5EF4-FFF2-40B4-BE49-F238E27FC236}">
                  <a16:creationId xmlns:a16="http://schemas.microsoft.com/office/drawing/2014/main" id="{CE7EA504-EB42-1611-3F5A-407C7FD0DB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5327" b="-2764"/>
            <a:stretch/>
          </p:blipFill>
          <p:spPr>
            <a:xfrm>
              <a:off x="2511914" y="5569147"/>
              <a:ext cx="3626250" cy="407234"/>
            </a:xfrm>
            <a:prstGeom prst="rect">
              <a:avLst/>
            </a:prstGeom>
            <a:solidFill>
              <a:schemeClr val="accent1"/>
            </a:solidFill>
          </p:spPr>
        </p:pic>
        <p:grpSp>
          <p:nvGrpSpPr>
            <p:cNvPr id="27" name="Group 26">
              <a:extLst>
                <a:ext uri="{FF2B5EF4-FFF2-40B4-BE49-F238E27FC236}">
                  <a16:creationId xmlns:a16="http://schemas.microsoft.com/office/drawing/2014/main" id="{2D0148ED-B89D-E791-4DC7-9A36E2208926}"/>
                </a:ext>
              </a:extLst>
            </p:cNvPr>
            <p:cNvGrpSpPr/>
            <p:nvPr/>
          </p:nvGrpSpPr>
          <p:grpSpPr>
            <a:xfrm>
              <a:off x="3127187" y="1013477"/>
              <a:ext cx="1827698" cy="1050144"/>
              <a:chOff x="5814414" y="3803492"/>
              <a:chExt cx="1827698" cy="1050144"/>
            </a:xfrm>
            <a:noFill/>
          </p:grpSpPr>
          <p:pic>
            <p:nvPicPr>
              <p:cNvPr id="28" name="Picture 27">
                <a:extLst>
                  <a:ext uri="{FF2B5EF4-FFF2-40B4-BE49-F238E27FC236}">
                    <a16:creationId xmlns:a16="http://schemas.microsoft.com/office/drawing/2014/main" id="{C949FB3D-F68E-97A8-784D-8EF93458EB1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8613" t="5081" r="31478" b="89358"/>
              <a:stretch/>
            </p:blipFill>
            <p:spPr>
              <a:xfrm>
                <a:off x="6287552" y="4103314"/>
                <a:ext cx="1281999" cy="381382"/>
              </a:xfrm>
              <a:prstGeom prst="rect">
                <a:avLst/>
              </a:prstGeom>
              <a:grpFill/>
            </p:spPr>
          </p:pic>
          <p:pic>
            <p:nvPicPr>
              <p:cNvPr id="29" name="Picture 28">
                <a:extLst>
                  <a:ext uri="{FF2B5EF4-FFF2-40B4-BE49-F238E27FC236}">
                    <a16:creationId xmlns:a16="http://schemas.microsoft.com/office/drawing/2014/main" id="{661E7EE1-01F2-4886-DCFB-539FA65663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7862" t="5081" b="88900"/>
              <a:stretch/>
            </p:blipFill>
            <p:spPr>
              <a:xfrm>
                <a:off x="6264577" y="4440855"/>
                <a:ext cx="1377535" cy="412781"/>
              </a:xfrm>
              <a:prstGeom prst="rect">
                <a:avLst/>
              </a:prstGeom>
              <a:grpFill/>
            </p:spPr>
          </p:pic>
          <p:pic>
            <p:nvPicPr>
              <p:cNvPr id="30" name="Picture 29">
                <a:extLst>
                  <a:ext uri="{FF2B5EF4-FFF2-40B4-BE49-F238E27FC236}">
                    <a16:creationId xmlns:a16="http://schemas.microsoft.com/office/drawing/2014/main" id="{4D478E22-B6FE-AF64-4412-DCFD0D811F2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081" r="62155" b="89660"/>
              <a:stretch/>
            </p:blipFill>
            <p:spPr>
              <a:xfrm>
                <a:off x="5814414" y="3803492"/>
                <a:ext cx="1622122" cy="360704"/>
              </a:xfrm>
              <a:prstGeom prst="rect">
                <a:avLst/>
              </a:prstGeom>
              <a:grpFill/>
            </p:spPr>
          </p:pic>
        </p:grpSp>
      </p:grpSp>
      <p:sp>
        <p:nvSpPr>
          <p:cNvPr id="32" name="TextBox 31">
            <a:extLst>
              <a:ext uri="{FF2B5EF4-FFF2-40B4-BE49-F238E27FC236}">
                <a16:creationId xmlns:a16="http://schemas.microsoft.com/office/drawing/2014/main" id="{AEEF6903-947F-97C7-91B3-38362A0D6D87}"/>
              </a:ext>
            </a:extLst>
          </p:cNvPr>
          <p:cNvSpPr txBox="1"/>
          <p:nvPr/>
        </p:nvSpPr>
        <p:spPr>
          <a:xfrm>
            <a:off x="149510" y="1935690"/>
            <a:ext cx="3950645" cy="1200329"/>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rPr>
              <a:t>Age-specific probabilities of Chesapeake Bay tagged fish in Atlantic coast</a:t>
            </a:r>
          </a:p>
        </p:txBody>
      </p:sp>
    </p:spTree>
    <p:extLst>
      <p:ext uri="{BB962C8B-B14F-4D97-AF65-F5344CB8AC3E}">
        <p14:creationId xmlns:p14="http://schemas.microsoft.com/office/powerpoint/2010/main" val="3768800023"/>
      </p:ext>
    </p:extLst>
  </p:cSld>
  <p:clrMapOvr>
    <a:masterClrMapping/>
  </p:clrMapOvr>
  <mc:AlternateContent xmlns:mc="http://schemas.openxmlformats.org/markup-compatibility/2006" xmlns:p14="http://schemas.microsoft.com/office/powerpoint/2010/main">
    <mc:Choice Requires="p14">
      <p:transition spd="slow" p14:dur="2000" advTm="59504"/>
    </mc:Choice>
    <mc:Fallback xmlns="">
      <p:transition spd="slow" advTm="59504"/>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38100">
          <a:solidFill>
            <a:srgbClr val="91C9EE"/>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32838</TotalTime>
  <Words>488</Words>
  <Application>Microsoft Office PowerPoint</Application>
  <PresentationFormat>On-screen Show (16:9)</PresentationFormat>
  <Paragraphs>113</Paragraphs>
  <Slides>14</Slides>
  <Notes>14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14</vt:i4>
      </vt:variant>
    </vt:vector>
  </HeadingPairs>
  <TitlesOfParts>
    <vt:vector size="26" baseType="lpstr">
      <vt:lpstr>Arial</vt:lpstr>
      <vt:lpstr>Calibri Light</vt:lpstr>
      <vt:lpstr>Calibri</vt:lpstr>
      <vt:lpstr>Century Gothic</vt:lpstr>
      <vt:lpstr>Wingdings</vt:lpstr>
      <vt:lpstr>Open Sans</vt:lpstr>
      <vt:lpstr>Montserrat</vt:lpstr>
      <vt:lpstr>Satisfy</vt:lpstr>
      <vt:lpstr>Times New Roman</vt:lpstr>
      <vt:lpstr>Libre Baskerville</vt:lpstr>
      <vt:lpstr>Symbol</vt:lpstr>
      <vt:lpstr>Office Theme</vt:lpstr>
      <vt:lpstr>Chesapeake Bay-specific abundance and mortality estimates for striped bass </vt:lpstr>
      <vt:lpstr>Background</vt:lpstr>
      <vt:lpstr>Objectives</vt:lpstr>
      <vt:lpstr>Striped bass</vt:lpstr>
      <vt:lpstr>Model Structure</vt:lpstr>
      <vt:lpstr>Model Inputs</vt:lpstr>
      <vt:lpstr>PowerPoint Presentation</vt:lpstr>
      <vt:lpstr>Coastwide Tagging</vt:lpstr>
      <vt:lpstr>Occupancy probabilities</vt:lpstr>
      <vt:lpstr>Natural Mortality</vt:lpstr>
      <vt:lpstr>PowerPoint Presentation</vt:lpstr>
      <vt:lpstr>PowerPoint Presentation</vt:lpstr>
      <vt:lpstr>Summary</vt:lpstr>
      <vt:lpstr>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Estimating Population Abundance of Striped Bass in the Chesapeake Bay</dc:title>
  <dc:creator>Samara</dc:creator>
  <cp:lastModifiedBy>Bailey.Robertory</cp:lastModifiedBy>
  <cp:revision>278</cp:revision>
  <dcterms:modified xsi:type="dcterms:W3CDTF">2023-09-13T18:55:53Z</dcterms:modified>
</cp:coreProperties>
</file>