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notesSlides/notesSlide20.xml" ContentType="application/vnd.openxmlformats-officedocument.presentationml.notesSlide+xml"/>
  <Override PartName="/ppt/charts/chart2.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9"/>
  </p:notesMasterIdLst>
  <p:handoutMasterIdLst>
    <p:handoutMasterId r:id="rId30"/>
  </p:handoutMasterIdLst>
  <p:sldIdLst>
    <p:sldId id="256" r:id="rId2"/>
    <p:sldId id="302" r:id="rId3"/>
    <p:sldId id="332" r:id="rId4"/>
    <p:sldId id="327" r:id="rId5"/>
    <p:sldId id="328" r:id="rId6"/>
    <p:sldId id="331" r:id="rId7"/>
    <p:sldId id="322" r:id="rId8"/>
    <p:sldId id="329" r:id="rId9"/>
    <p:sldId id="352" r:id="rId10"/>
    <p:sldId id="353" r:id="rId11"/>
    <p:sldId id="355" r:id="rId12"/>
    <p:sldId id="334" r:id="rId13"/>
    <p:sldId id="339" r:id="rId14"/>
    <p:sldId id="337" r:id="rId15"/>
    <p:sldId id="317" r:id="rId16"/>
    <p:sldId id="345" r:id="rId17"/>
    <p:sldId id="354" r:id="rId18"/>
    <p:sldId id="346" r:id="rId19"/>
    <p:sldId id="319" r:id="rId20"/>
    <p:sldId id="318" r:id="rId21"/>
    <p:sldId id="350" r:id="rId22"/>
    <p:sldId id="342" r:id="rId23"/>
    <p:sldId id="343" r:id="rId24"/>
    <p:sldId id="356" r:id="rId25"/>
    <p:sldId id="351" r:id="rId26"/>
    <p:sldId id="333" r:id="rId27"/>
    <p:sldId id="320" r:id="rId28"/>
  </p:sldIdLst>
  <p:sldSz cx="9144000" cy="6858000" type="screen4x3"/>
  <p:notesSz cx="7010400" cy="9296400"/>
  <p:embeddedFontLst>
    <p:embeddedFont>
      <p:font typeface="Calibri" panose="020F0502020204030204" pitchFamily="34" charset="0"/>
      <p:regular r:id="rId31"/>
      <p:bold r:id="rId32"/>
      <p:italic r:id="rId33"/>
      <p:boldItalic r:id="rId34"/>
    </p:embeddedFont>
    <p:embeddedFont>
      <p:font typeface="Georgia" panose="02040502050405020303" pitchFamily="18"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22304" autoAdjust="0"/>
    <p:restoredTop sz="75985" autoAdjust="0"/>
  </p:normalViewPr>
  <p:slideViewPr>
    <p:cSldViewPr>
      <p:cViewPr varScale="1">
        <p:scale>
          <a:sx n="57" d="100"/>
          <a:sy n="57" d="100"/>
        </p:scale>
        <p:origin x="-1686" y="-90"/>
      </p:cViewPr>
      <p:guideLst>
        <p:guide orient="horz" pos="2160"/>
        <p:guide pos="2880"/>
      </p:guideLst>
    </p:cSldViewPr>
  </p:slideViewPr>
  <p:notesTextViewPr>
    <p:cViewPr>
      <p:scale>
        <a:sx n="1" d="1"/>
        <a:sy n="1" d="1"/>
      </p:scale>
      <p:origin x="0" y="0"/>
    </p:cViewPr>
  </p:notesTextViewPr>
  <p:sorterViewPr>
    <p:cViewPr>
      <p:scale>
        <a:sx n="60" d="100"/>
        <a:sy n="60" d="100"/>
      </p:scale>
      <p:origin x="0" y="1373"/>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font" Target="fonts/font5.fntdata"/></Relationships>
</file>

<file path=ppt/charts/_rels/chart1.xml.rels><?xml version="1.0" encoding="UTF-8" standalone="yes"?>
<Relationships xmlns="http://schemas.openxmlformats.org/package/2006/relationships"><Relationship Id="rId1" Type="http://schemas.openxmlformats.org/officeDocument/2006/relationships/oleObject" Target="file:///C:\Users\shannon.sprague\Documents\Chesapeake%20Bay%20Program\Metrics\Data_ELitPlanning_2015%20--%20FINAL%20PLANNING%20DATA%20FROM%20LAUR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shannon.sprague\Documents\Chesapeake%20Bay%20Program\Metrics\Data_ELitPlanning_2015%20--%20FINAL%20PLANNING%20DATA%20FROM%20LAUR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baseline="0">
                <a:effectLst/>
              </a:rPr>
              <a:t>LEAs Prepared to Implement Environmental Education - out of RESPONDING LEAs </a:t>
            </a:r>
            <a:endParaRPr lang="en-US" sz="1400">
              <a:effectLst/>
            </a:endParaRPr>
          </a:p>
        </c:rich>
      </c:tx>
      <c:overlay val="0"/>
      <c:spPr>
        <a:noFill/>
        <a:ln>
          <a:noFill/>
        </a:ln>
        <a:effectLst/>
      </c:spPr>
    </c:title>
    <c:autoTitleDeleted val="0"/>
    <c:plotArea>
      <c:layout/>
      <c:barChart>
        <c:barDir val="col"/>
        <c:grouping val="stacked"/>
        <c:varyColors val="0"/>
        <c:ser>
          <c:idx val="0"/>
          <c:order val="0"/>
          <c:tx>
            <c:strRef>
              <c:f>'Jurisdiction-wide'!$G$3:$I$3</c:f>
              <c:strCache>
                <c:ptCount val="1"/>
                <c:pt idx="0">
                  <c:v>LEAs Well Prepared (Score 10-14)</c:v>
                </c:pt>
              </c:strCache>
            </c:strRef>
          </c:tx>
          <c:spPr>
            <a:solidFill>
              <a:schemeClr val="accent1"/>
            </a:solidFill>
            <a:ln>
              <a:noFill/>
            </a:ln>
            <a:effectLst/>
          </c:spPr>
          <c:invertIfNegative val="0"/>
          <c:cat>
            <c:strRef>
              <c:f>'Jurisdiction-wide'!$A$5:$A$10</c:f>
              <c:strCache>
                <c:ptCount val="6"/>
                <c:pt idx="0">
                  <c:v>DC</c:v>
                </c:pt>
                <c:pt idx="1">
                  <c:v>MD</c:v>
                </c:pt>
                <c:pt idx="2">
                  <c:v>PA</c:v>
                </c:pt>
                <c:pt idx="3">
                  <c:v>VA</c:v>
                </c:pt>
                <c:pt idx="4">
                  <c:v>WV</c:v>
                </c:pt>
                <c:pt idx="5">
                  <c:v>All</c:v>
                </c:pt>
              </c:strCache>
            </c:strRef>
          </c:cat>
          <c:val>
            <c:numRef>
              <c:f>'Jurisdiction-wide'!$H$5:$H$10</c:f>
              <c:numCache>
                <c:formatCode>0%</c:formatCode>
                <c:ptCount val="6"/>
                <c:pt idx="0">
                  <c:v>0</c:v>
                </c:pt>
                <c:pt idx="1">
                  <c:v>0.70833333333333337</c:v>
                </c:pt>
                <c:pt idx="2">
                  <c:v>5.5555555555555552E-2</c:v>
                </c:pt>
                <c:pt idx="3">
                  <c:v>0.13461538461538461</c:v>
                </c:pt>
                <c:pt idx="4">
                  <c:v>0</c:v>
                </c:pt>
                <c:pt idx="5">
                  <c:v>0.16289592760180996</c:v>
                </c:pt>
              </c:numCache>
            </c:numRef>
          </c:val>
        </c:ser>
        <c:ser>
          <c:idx val="1"/>
          <c:order val="1"/>
          <c:tx>
            <c:strRef>
              <c:f>'Jurisdiction-wide'!$J$3:$L$3</c:f>
              <c:strCache>
                <c:ptCount val="1"/>
                <c:pt idx="0">
                  <c:v>LEAs Somewhat Prepared (Score 5-9)</c:v>
                </c:pt>
              </c:strCache>
            </c:strRef>
          </c:tx>
          <c:spPr>
            <a:solidFill>
              <a:schemeClr val="accent2"/>
            </a:solidFill>
            <a:ln>
              <a:noFill/>
            </a:ln>
            <a:effectLst/>
          </c:spPr>
          <c:invertIfNegative val="0"/>
          <c:cat>
            <c:strRef>
              <c:f>'Jurisdiction-wide'!$A$5:$A$10</c:f>
              <c:strCache>
                <c:ptCount val="6"/>
                <c:pt idx="0">
                  <c:v>DC</c:v>
                </c:pt>
                <c:pt idx="1">
                  <c:v>MD</c:v>
                </c:pt>
                <c:pt idx="2">
                  <c:v>PA</c:v>
                </c:pt>
                <c:pt idx="3">
                  <c:v>VA</c:v>
                </c:pt>
                <c:pt idx="4">
                  <c:v>WV</c:v>
                </c:pt>
                <c:pt idx="5">
                  <c:v>All</c:v>
                </c:pt>
              </c:strCache>
            </c:strRef>
          </c:cat>
          <c:val>
            <c:numRef>
              <c:f>'Jurisdiction-wide'!$K$5:$K$10</c:f>
              <c:numCache>
                <c:formatCode>0%</c:formatCode>
                <c:ptCount val="6"/>
                <c:pt idx="0">
                  <c:v>1</c:v>
                </c:pt>
                <c:pt idx="1">
                  <c:v>0.25</c:v>
                </c:pt>
                <c:pt idx="2">
                  <c:v>0.37777777777777777</c:v>
                </c:pt>
                <c:pt idx="3">
                  <c:v>0.47115384615384615</c:v>
                </c:pt>
                <c:pt idx="4">
                  <c:v>0</c:v>
                </c:pt>
                <c:pt idx="5">
                  <c:v>0.40723981900452488</c:v>
                </c:pt>
              </c:numCache>
            </c:numRef>
          </c:val>
        </c:ser>
        <c:ser>
          <c:idx val="2"/>
          <c:order val="2"/>
          <c:tx>
            <c:strRef>
              <c:f>'Jurisdiction-wide'!$M$3:$O$3</c:f>
              <c:strCache>
                <c:ptCount val="1"/>
                <c:pt idx="0">
                  <c:v>LEAs Not Prepared (Score 0-4)</c:v>
                </c:pt>
              </c:strCache>
            </c:strRef>
          </c:tx>
          <c:spPr>
            <a:solidFill>
              <a:schemeClr val="accent3"/>
            </a:solidFill>
            <a:ln>
              <a:noFill/>
            </a:ln>
            <a:effectLst/>
          </c:spPr>
          <c:invertIfNegative val="0"/>
          <c:cat>
            <c:strRef>
              <c:f>'Jurisdiction-wide'!$A$5:$A$10</c:f>
              <c:strCache>
                <c:ptCount val="6"/>
                <c:pt idx="0">
                  <c:v>DC</c:v>
                </c:pt>
                <c:pt idx="1">
                  <c:v>MD</c:v>
                </c:pt>
                <c:pt idx="2">
                  <c:v>PA</c:v>
                </c:pt>
                <c:pt idx="3">
                  <c:v>VA</c:v>
                </c:pt>
                <c:pt idx="4">
                  <c:v>WV</c:v>
                </c:pt>
                <c:pt idx="5">
                  <c:v>All</c:v>
                </c:pt>
              </c:strCache>
            </c:strRef>
          </c:cat>
          <c:val>
            <c:numRef>
              <c:f>'Jurisdiction-wide'!$N$5:$N$10</c:f>
              <c:numCache>
                <c:formatCode>0%</c:formatCode>
                <c:ptCount val="6"/>
                <c:pt idx="0">
                  <c:v>0</c:v>
                </c:pt>
                <c:pt idx="1">
                  <c:v>4.1666666666666664E-2</c:v>
                </c:pt>
                <c:pt idx="2">
                  <c:v>0.56666666666666665</c:v>
                </c:pt>
                <c:pt idx="3">
                  <c:v>0.39423076923076922</c:v>
                </c:pt>
                <c:pt idx="4">
                  <c:v>1</c:v>
                </c:pt>
                <c:pt idx="5">
                  <c:v>0.42986425339366519</c:v>
                </c:pt>
              </c:numCache>
            </c:numRef>
          </c:val>
        </c:ser>
        <c:dLbls>
          <c:showLegendKey val="0"/>
          <c:showVal val="0"/>
          <c:showCatName val="0"/>
          <c:showSerName val="0"/>
          <c:showPercent val="0"/>
          <c:showBubbleSize val="0"/>
        </c:dLbls>
        <c:gapWidth val="150"/>
        <c:overlap val="100"/>
        <c:axId val="101150720"/>
        <c:axId val="101152640"/>
      </c:barChart>
      <c:catAx>
        <c:axId val="10115072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Jurisdiction</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1152640"/>
        <c:crosses val="autoZero"/>
        <c:auto val="1"/>
        <c:lblAlgn val="ctr"/>
        <c:lblOffset val="100"/>
        <c:noMultiLvlLbl val="0"/>
      </c:catAx>
      <c:valAx>
        <c:axId val="101152640"/>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Percentage of Responding</a:t>
                </a:r>
                <a:r>
                  <a:rPr lang="en-US" baseline="0"/>
                  <a:t> LEAs</a:t>
                </a:r>
                <a:endParaRPr lang="en-US"/>
              </a:p>
            </c:rich>
          </c:tx>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1150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u="none" strike="noStrike" baseline="0">
                <a:effectLst/>
              </a:rPr>
              <a:t>LEAs Prepared to Implement Environmental Education - out of ALL LEAs </a:t>
            </a:r>
            <a:endParaRPr lang="en-US"/>
          </a:p>
        </c:rich>
      </c:tx>
      <c:overlay val="0"/>
      <c:spPr>
        <a:noFill/>
        <a:ln>
          <a:noFill/>
        </a:ln>
        <a:effectLst/>
      </c:spPr>
    </c:title>
    <c:autoTitleDeleted val="0"/>
    <c:plotArea>
      <c:layout/>
      <c:barChart>
        <c:barDir val="col"/>
        <c:grouping val="stacked"/>
        <c:varyColors val="0"/>
        <c:ser>
          <c:idx val="0"/>
          <c:order val="0"/>
          <c:tx>
            <c:strRef>
              <c:f>'Jurisdiction-wide'!$G$3:$I$3</c:f>
              <c:strCache>
                <c:ptCount val="1"/>
                <c:pt idx="0">
                  <c:v>LEAs Well Prepared (Score 10-14)</c:v>
                </c:pt>
              </c:strCache>
            </c:strRef>
          </c:tx>
          <c:spPr>
            <a:solidFill>
              <a:schemeClr val="accent1"/>
            </a:solidFill>
            <a:ln>
              <a:noFill/>
            </a:ln>
            <a:effectLst/>
          </c:spPr>
          <c:invertIfNegative val="0"/>
          <c:cat>
            <c:strRef>
              <c:f>'Jurisdiction-wide'!$A$5:$A$10</c:f>
              <c:strCache>
                <c:ptCount val="6"/>
                <c:pt idx="0">
                  <c:v>DC</c:v>
                </c:pt>
                <c:pt idx="1">
                  <c:v>MD</c:v>
                </c:pt>
                <c:pt idx="2">
                  <c:v>PA</c:v>
                </c:pt>
                <c:pt idx="3">
                  <c:v>VA</c:v>
                </c:pt>
                <c:pt idx="4">
                  <c:v>WV</c:v>
                </c:pt>
                <c:pt idx="5">
                  <c:v>All</c:v>
                </c:pt>
              </c:strCache>
            </c:strRef>
          </c:cat>
          <c:val>
            <c:numRef>
              <c:f>'Jurisdiction-wide'!$I$5:$I$10</c:f>
              <c:numCache>
                <c:formatCode>0%</c:formatCode>
                <c:ptCount val="6"/>
                <c:pt idx="0">
                  <c:v>0</c:v>
                </c:pt>
                <c:pt idx="1">
                  <c:v>0.70833333333333337</c:v>
                </c:pt>
                <c:pt idx="2">
                  <c:v>9.9800399201596807E-3</c:v>
                </c:pt>
                <c:pt idx="3">
                  <c:v>0.10218978102189781</c:v>
                </c:pt>
                <c:pt idx="4">
                  <c:v>0</c:v>
                </c:pt>
                <c:pt idx="5">
                  <c:v>5.0139275766016712E-2</c:v>
                </c:pt>
              </c:numCache>
            </c:numRef>
          </c:val>
        </c:ser>
        <c:ser>
          <c:idx val="1"/>
          <c:order val="1"/>
          <c:tx>
            <c:strRef>
              <c:f>'Jurisdiction-wide'!$J$3:$L$3</c:f>
              <c:strCache>
                <c:ptCount val="1"/>
                <c:pt idx="0">
                  <c:v>LEAs Somewhat Prepared (Score 5-9)</c:v>
                </c:pt>
              </c:strCache>
            </c:strRef>
          </c:tx>
          <c:spPr>
            <a:solidFill>
              <a:schemeClr val="accent2"/>
            </a:solidFill>
            <a:ln>
              <a:noFill/>
            </a:ln>
            <a:effectLst/>
          </c:spPr>
          <c:invertIfNegative val="0"/>
          <c:cat>
            <c:strRef>
              <c:f>'Jurisdiction-wide'!$A$5:$A$10</c:f>
              <c:strCache>
                <c:ptCount val="6"/>
                <c:pt idx="0">
                  <c:v>DC</c:v>
                </c:pt>
                <c:pt idx="1">
                  <c:v>MD</c:v>
                </c:pt>
                <c:pt idx="2">
                  <c:v>PA</c:v>
                </c:pt>
                <c:pt idx="3">
                  <c:v>VA</c:v>
                </c:pt>
                <c:pt idx="4">
                  <c:v>WV</c:v>
                </c:pt>
                <c:pt idx="5">
                  <c:v>All</c:v>
                </c:pt>
              </c:strCache>
            </c:strRef>
          </c:cat>
          <c:val>
            <c:numRef>
              <c:f>'Jurisdiction-wide'!$L$5:$L$10</c:f>
              <c:numCache>
                <c:formatCode>0%</c:formatCode>
                <c:ptCount val="6"/>
                <c:pt idx="0">
                  <c:v>1</c:v>
                </c:pt>
                <c:pt idx="1">
                  <c:v>0.25</c:v>
                </c:pt>
                <c:pt idx="2">
                  <c:v>6.7864271457085831E-2</c:v>
                </c:pt>
                <c:pt idx="3">
                  <c:v>0.35766423357664234</c:v>
                </c:pt>
                <c:pt idx="4">
                  <c:v>0</c:v>
                </c:pt>
                <c:pt idx="5">
                  <c:v>0.12534818941504178</c:v>
                </c:pt>
              </c:numCache>
            </c:numRef>
          </c:val>
        </c:ser>
        <c:ser>
          <c:idx val="2"/>
          <c:order val="2"/>
          <c:tx>
            <c:strRef>
              <c:f>'Jurisdiction-wide'!$M$3:$O$3</c:f>
              <c:strCache>
                <c:ptCount val="1"/>
                <c:pt idx="0">
                  <c:v>LEAs Not Prepared (Score 0-4)</c:v>
                </c:pt>
              </c:strCache>
            </c:strRef>
          </c:tx>
          <c:spPr>
            <a:solidFill>
              <a:schemeClr val="accent3"/>
            </a:solidFill>
            <a:ln>
              <a:noFill/>
            </a:ln>
            <a:effectLst/>
          </c:spPr>
          <c:invertIfNegative val="0"/>
          <c:cat>
            <c:strRef>
              <c:f>'Jurisdiction-wide'!$A$5:$A$10</c:f>
              <c:strCache>
                <c:ptCount val="6"/>
                <c:pt idx="0">
                  <c:v>DC</c:v>
                </c:pt>
                <c:pt idx="1">
                  <c:v>MD</c:v>
                </c:pt>
                <c:pt idx="2">
                  <c:v>PA</c:v>
                </c:pt>
                <c:pt idx="3">
                  <c:v>VA</c:v>
                </c:pt>
                <c:pt idx="4">
                  <c:v>WV</c:v>
                </c:pt>
                <c:pt idx="5">
                  <c:v>All</c:v>
                </c:pt>
              </c:strCache>
            </c:strRef>
          </c:cat>
          <c:val>
            <c:numRef>
              <c:f>'Jurisdiction-wide'!$O$5:$O$10</c:f>
              <c:numCache>
                <c:formatCode>0%</c:formatCode>
                <c:ptCount val="6"/>
                <c:pt idx="0">
                  <c:v>0</c:v>
                </c:pt>
                <c:pt idx="1">
                  <c:v>4.1666666666666664E-2</c:v>
                </c:pt>
                <c:pt idx="2">
                  <c:v>0.10179640718562874</c:v>
                </c:pt>
                <c:pt idx="3">
                  <c:v>0.29927007299270075</c:v>
                </c:pt>
                <c:pt idx="4">
                  <c:v>3.6363636363636362E-2</c:v>
                </c:pt>
                <c:pt idx="5">
                  <c:v>0.13231197771587744</c:v>
                </c:pt>
              </c:numCache>
            </c:numRef>
          </c:val>
        </c:ser>
        <c:ser>
          <c:idx val="3"/>
          <c:order val="3"/>
          <c:tx>
            <c:strRef>
              <c:f>'Jurisdiction-wide'!$E$3:$F$3</c:f>
              <c:strCache>
                <c:ptCount val="1"/>
                <c:pt idx="0">
                  <c:v>Nonreporting LEAs</c:v>
                </c:pt>
              </c:strCache>
            </c:strRef>
          </c:tx>
          <c:spPr>
            <a:solidFill>
              <a:schemeClr val="accent4"/>
            </a:solidFill>
            <a:ln>
              <a:noFill/>
            </a:ln>
            <a:effectLst/>
          </c:spPr>
          <c:invertIfNegative val="0"/>
          <c:cat>
            <c:strRef>
              <c:f>'Jurisdiction-wide'!$A$5:$A$10</c:f>
              <c:strCache>
                <c:ptCount val="6"/>
                <c:pt idx="0">
                  <c:v>DC</c:v>
                </c:pt>
                <c:pt idx="1">
                  <c:v>MD</c:v>
                </c:pt>
                <c:pt idx="2">
                  <c:v>PA</c:v>
                </c:pt>
                <c:pt idx="3">
                  <c:v>VA</c:v>
                </c:pt>
                <c:pt idx="4">
                  <c:v>WV</c:v>
                </c:pt>
                <c:pt idx="5">
                  <c:v>All</c:v>
                </c:pt>
              </c:strCache>
            </c:strRef>
          </c:cat>
          <c:val>
            <c:numRef>
              <c:f>'Jurisdiction-wide'!$F$5:$F$10</c:f>
              <c:numCache>
                <c:formatCode>0%</c:formatCode>
                <c:ptCount val="6"/>
                <c:pt idx="0">
                  <c:v>0</c:v>
                </c:pt>
                <c:pt idx="1">
                  <c:v>0</c:v>
                </c:pt>
                <c:pt idx="2">
                  <c:v>0.82035928143712578</c:v>
                </c:pt>
                <c:pt idx="3">
                  <c:v>0.24087591240875914</c:v>
                </c:pt>
                <c:pt idx="4">
                  <c:v>0.96363636363636362</c:v>
                </c:pt>
                <c:pt idx="5">
                  <c:v>0.69220055710306405</c:v>
                </c:pt>
              </c:numCache>
            </c:numRef>
          </c:val>
        </c:ser>
        <c:dLbls>
          <c:showLegendKey val="0"/>
          <c:showVal val="0"/>
          <c:showCatName val="0"/>
          <c:showSerName val="0"/>
          <c:showPercent val="0"/>
          <c:showBubbleSize val="0"/>
        </c:dLbls>
        <c:gapWidth val="219"/>
        <c:overlap val="100"/>
        <c:axId val="99511296"/>
        <c:axId val="99517568"/>
      </c:barChart>
      <c:catAx>
        <c:axId val="9951129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Jurisdiction</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517568"/>
        <c:crosses val="autoZero"/>
        <c:auto val="1"/>
        <c:lblAlgn val="ctr"/>
        <c:lblOffset val="100"/>
        <c:noMultiLvlLbl val="0"/>
      </c:catAx>
      <c:valAx>
        <c:axId val="99517568"/>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Percentage of all  LEAs</a:t>
                </a:r>
              </a:p>
            </c:rich>
          </c:tx>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5112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4F5AA781-2CB3-44FC-A8A1-82732C82E50D}" type="datetimeFigureOut">
              <a:rPr lang="en-US" smtClean="0"/>
              <a:t>4/13/2017</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74CF8848-9FEE-4B93-8EB2-0136DB7427E9}" type="slidenum">
              <a:rPr lang="en-US" smtClean="0"/>
              <a:t>‹#›</a:t>
            </a:fld>
            <a:endParaRPr lang="en-US"/>
          </a:p>
        </p:txBody>
      </p:sp>
    </p:spTree>
    <p:extLst>
      <p:ext uri="{BB962C8B-B14F-4D97-AF65-F5344CB8AC3E}">
        <p14:creationId xmlns:p14="http://schemas.microsoft.com/office/powerpoint/2010/main" val="5752783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1" y="0"/>
            <a:ext cx="3037839" cy="464820"/>
          </a:xfrm>
          <a:prstGeom prst="rect">
            <a:avLst/>
          </a:prstGeom>
          <a:noFill/>
          <a:ln>
            <a:noFill/>
          </a:ln>
        </p:spPr>
        <p:txBody>
          <a:bodyPr lIns="93162" tIns="93162" rIns="93162" bIns="93162"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65887" marR="0" lvl="1" indent="0" algn="l" rtl="0">
              <a:spcBef>
                <a:spcPts val="0"/>
              </a:spcBef>
              <a:buNone/>
              <a:defRPr sz="1800" b="0" i="0" u="none" strike="noStrike" cap="none">
                <a:solidFill>
                  <a:schemeClr val="dk1"/>
                </a:solidFill>
                <a:latin typeface="Calibri"/>
                <a:ea typeface="Calibri"/>
                <a:cs typeface="Calibri"/>
                <a:sym typeface="Calibri"/>
              </a:defRPr>
            </a:lvl2pPr>
            <a:lvl3pPr marL="931774" marR="0" lvl="2" indent="0" algn="l" rtl="0">
              <a:spcBef>
                <a:spcPts val="0"/>
              </a:spcBef>
              <a:buNone/>
              <a:defRPr sz="1800" b="0" i="0" u="none" strike="noStrike" cap="none">
                <a:solidFill>
                  <a:schemeClr val="dk1"/>
                </a:solidFill>
                <a:latin typeface="Calibri"/>
                <a:ea typeface="Calibri"/>
                <a:cs typeface="Calibri"/>
                <a:sym typeface="Calibri"/>
              </a:defRPr>
            </a:lvl3pPr>
            <a:lvl4pPr marL="1397660" marR="0" lvl="3" indent="0" algn="l" rtl="0">
              <a:spcBef>
                <a:spcPts val="0"/>
              </a:spcBef>
              <a:buNone/>
              <a:defRPr sz="1800" b="0" i="0" u="none" strike="noStrike" cap="none">
                <a:solidFill>
                  <a:schemeClr val="dk1"/>
                </a:solidFill>
                <a:latin typeface="Calibri"/>
                <a:ea typeface="Calibri"/>
                <a:cs typeface="Calibri"/>
                <a:sym typeface="Calibri"/>
              </a:defRPr>
            </a:lvl4pPr>
            <a:lvl5pPr marL="1863547" marR="0" lvl="4" indent="0" algn="l" rtl="0">
              <a:spcBef>
                <a:spcPts val="0"/>
              </a:spcBef>
              <a:buNone/>
              <a:defRPr sz="1800" b="0" i="0" u="none" strike="noStrike" cap="none">
                <a:solidFill>
                  <a:schemeClr val="dk1"/>
                </a:solidFill>
                <a:latin typeface="Calibri"/>
                <a:ea typeface="Calibri"/>
                <a:cs typeface="Calibri"/>
                <a:sym typeface="Calibri"/>
              </a:defRPr>
            </a:lvl5pPr>
            <a:lvl6pPr marL="2329434" marR="0" lvl="5" indent="0" algn="l" rtl="0">
              <a:spcBef>
                <a:spcPts val="0"/>
              </a:spcBef>
              <a:buNone/>
              <a:defRPr sz="1800" b="0" i="0" u="none" strike="noStrike" cap="none">
                <a:solidFill>
                  <a:schemeClr val="dk1"/>
                </a:solidFill>
                <a:latin typeface="Calibri"/>
                <a:ea typeface="Calibri"/>
                <a:cs typeface="Calibri"/>
                <a:sym typeface="Calibri"/>
              </a:defRPr>
            </a:lvl6pPr>
            <a:lvl7pPr marL="2795321" marR="0" lvl="6" indent="0" algn="l" rtl="0">
              <a:spcBef>
                <a:spcPts val="0"/>
              </a:spcBef>
              <a:buNone/>
              <a:defRPr sz="1800" b="0" i="0" u="none" strike="noStrike" cap="none">
                <a:solidFill>
                  <a:schemeClr val="dk1"/>
                </a:solidFill>
                <a:latin typeface="Calibri"/>
                <a:ea typeface="Calibri"/>
                <a:cs typeface="Calibri"/>
                <a:sym typeface="Calibri"/>
              </a:defRPr>
            </a:lvl7pPr>
            <a:lvl8pPr marL="3261208" marR="0" lvl="7" indent="0" algn="l" rtl="0">
              <a:spcBef>
                <a:spcPts val="0"/>
              </a:spcBef>
              <a:buNone/>
              <a:defRPr sz="1800" b="0" i="0" u="none" strike="noStrike" cap="none">
                <a:solidFill>
                  <a:schemeClr val="dk1"/>
                </a:solidFill>
                <a:latin typeface="Calibri"/>
                <a:ea typeface="Calibri"/>
                <a:cs typeface="Calibri"/>
                <a:sym typeface="Calibri"/>
              </a:defRPr>
            </a:lvl8pPr>
            <a:lvl9pPr marL="3727094"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70937" y="0"/>
            <a:ext cx="3037839" cy="464820"/>
          </a:xfrm>
          <a:prstGeom prst="rect">
            <a:avLst/>
          </a:prstGeom>
          <a:noFill/>
          <a:ln>
            <a:noFill/>
          </a:ln>
        </p:spPr>
        <p:txBody>
          <a:bodyPr lIns="93162" tIns="93162" rIns="93162" bIns="93162"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65887" marR="0" lvl="1" indent="0" algn="l" rtl="0">
              <a:spcBef>
                <a:spcPts val="0"/>
              </a:spcBef>
              <a:buNone/>
              <a:defRPr sz="1800" b="0" i="0" u="none" strike="noStrike" cap="none">
                <a:solidFill>
                  <a:schemeClr val="dk1"/>
                </a:solidFill>
                <a:latin typeface="Calibri"/>
                <a:ea typeface="Calibri"/>
                <a:cs typeface="Calibri"/>
                <a:sym typeface="Calibri"/>
              </a:defRPr>
            </a:lvl2pPr>
            <a:lvl3pPr marL="931774" marR="0" lvl="2" indent="0" algn="l" rtl="0">
              <a:spcBef>
                <a:spcPts val="0"/>
              </a:spcBef>
              <a:buNone/>
              <a:defRPr sz="1800" b="0" i="0" u="none" strike="noStrike" cap="none">
                <a:solidFill>
                  <a:schemeClr val="dk1"/>
                </a:solidFill>
                <a:latin typeface="Calibri"/>
                <a:ea typeface="Calibri"/>
                <a:cs typeface="Calibri"/>
                <a:sym typeface="Calibri"/>
              </a:defRPr>
            </a:lvl3pPr>
            <a:lvl4pPr marL="1397660" marR="0" lvl="3" indent="0" algn="l" rtl="0">
              <a:spcBef>
                <a:spcPts val="0"/>
              </a:spcBef>
              <a:buNone/>
              <a:defRPr sz="1800" b="0" i="0" u="none" strike="noStrike" cap="none">
                <a:solidFill>
                  <a:schemeClr val="dk1"/>
                </a:solidFill>
                <a:latin typeface="Calibri"/>
                <a:ea typeface="Calibri"/>
                <a:cs typeface="Calibri"/>
                <a:sym typeface="Calibri"/>
              </a:defRPr>
            </a:lvl4pPr>
            <a:lvl5pPr marL="1863547" marR="0" lvl="4" indent="0" algn="l" rtl="0">
              <a:spcBef>
                <a:spcPts val="0"/>
              </a:spcBef>
              <a:buNone/>
              <a:defRPr sz="1800" b="0" i="0" u="none" strike="noStrike" cap="none">
                <a:solidFill>
                  <a:schemeClr val="dk1"/>
                </a:solidFill>
                <a:latin typeface="Calibri"/>
                <a:ea typeface="Calibri"/>
                <a:cs typeface="Calibri"/>
                <a:sym typeface="Calibri"/>
              </a:defRPr>
            </a:lvl5pPr>
            <a:lvl6pPr marL="2329434" marR="0" lvl="5" indent="0" algn="l" rtl="0">
              <a:spcBef>
                <a:spcPts val="0"/>
              </a:spcBef>
              <a:buNone/>
              <a:defRPr sz="1800" b="0" i="0" u="none" strike="noStrike" cap="none">
                <a:solidFill>
                  <a:schemeClr val="dk1"/>
                </a:solidFill>
                <a:latin typeface="Calibri"/>
                <a:ea typeface="Calibri"/>
                <a:cs typeface="Calibri"/>
                <a:sym typeface="Calibri"/>
              </a:defRPr>
            </a:lvl6pPr>
            <a:lvl7pPr marL="2795321" marR="0" lvl="6" indent="0" algn="l" rtl="0">
              <a:spcBef>
                <a:spcPts val="0"/>
              </a:spcBef>
              <a:buNone/>
              <a:defRPr sz="1800" b="0" i="0" u="none" strike="noStrike" cap="none">
                <a:solidFill>
                  <a:schemeClr val="dk1"/>
                </a:solidFill>
                <a:latin typeface="Calibri"/>
                <a:ea typeface="Calibri"/>
                <a:cs typeface="Calibri"/>
                <a:sym typeface="Calibri"/>
              </a:defRPr>
            </a:lvl7pPr>
            <a:lvl8pPr marL="3261208" marR="0" lvl="7" indent="0" algn="l" rtl="0">
              <a:spcBef>
                <a:spcPts val="0"/>
              </a:spcBef>
              <a:buNone/>
              <a:defRPr sz="1800" b="0" i="0" u="none" strike="noStrike" cap="none">
                <a:solidFill>
                  <a:schemeClr val="dk1"/>
                </a:solidFill>
                <a:latin typeface="Calibri"/>
                <a:ea typeface="Calibri"/>
                <a:cs typeface="Calibri"/>
                <a:sym typeface="Calibri"/>
              </a:defRPr>
            </a:lvl8pPr>
            <a:lvl9pPr marL="3727094"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01041" y="4415790"/>
            <a:ext cx="5608319" cy="4183380"/>
          </a:xfrm>
          <a:prstGeom prst="rect">
            <a:avLst/>
          </a:prstGeom>
          <a:noFill/>
          <a:ln>
            <a:noFill/>
          </a:ln>
        </p:spPr>
        <p:txBody>
          <a:bodyPr lIns="93162" tIns="93162" rIns="93162" bIns="93162"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1" y="8829967"/>
            <a:ext cx="3037839" cy="464820"/>
          </a:xfrm>
          <a:prstGeom prst="rect">
            <a:avLst/>
          </a:prstGeom>
          <a:noFill/>
          <a:ln>
            <a:noFill/>
          </a:ln>
        </p:spPr>
        <p:txBody>
          <a:bodyPr lIns="93162" tIns="93162" rIns="93162" bIns="93162"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65887" marR="0" lvl="1" indent="0" algn="l" rtl="0">
              <a:spcBef>
                <a:spcPts val="0"/>
              </a:spcBef>
              <a:buNone/>
              <a:defRPr sz="1800" b="0" i="0" u="none" strike="noStrike" cap="none">
                <a:solidFill>
                  <a:schemeClr val="dk1"/>
                </a:solidFill>
                <a:latin typeface="Calibri"/>
                <a:ea typeface="Calibri"/>
                <a:cs typeface="Calibri"/>
                <a:sym typeface="Calibri"/>
              </a:defRPr>
            </a:lvl2pPr>
            <a:lvl3pPr marL="931774" marR="0" lvl="2" indent="0" algn="l" rtl="0">
              <a:spcBef>
                <a:spcPts val="0"/>
              </a:spcBef>
              <a:buNone/>
              <a:defRPr sz="1800" b="0" i="0" u="none" strike="noStrike" cap="none">
                <a:solidFill>
                  <a:schemeClr val="dk1"/>
                </a:solidFill>
                <a:latin typeface="Calibri"/>
                <a:ea typeface="Calibri"/>
                <a:cs typeface="Calibri"/>
                <a:sym typeface="Calibri"/>
              </a:defRPr>
            </a:lvl3pPr>
            <a:lvl4pPr marL="1397660" marR="0" lvl="3" indent="0" algn="l" rtl="0">
              <a:spcBef>
                <a:spcPts val="0"/>
              </a:spcBef>
              <a:buNone/>
              <a:defRPr sz="1800" b="0" i="0" u="none" strike="noStrike" cap="none">
                <a:solidFill>
                  <a:schemeClr val="dk1"/>
                </a:solidFill>
                <a:latin typeface="Calibri"/>
                <a:ea typeface="Calibri"/>
                <a:cs typeface="Calibri"/>
                <a:sym typeface="Calibri"/>
              </a:defRPr>
            </a:lvl4pPr>
            <a:lvl5pPr marL="1863547" marR="0" lvl="4" indent="0" algn="l" rtl="0">
              <a:spcBef>
                <a:spcPts val="0"/>
              </a:spcBef>
              <a:buNone/>
              <a:defRPr sz="1800" b="0" i="0" u="none" strike="noStrike" cap="none">
                <a:solidFill>
                  <a:schemeClr val="dk1"/>
                </a:solidFill>
                <a:latin typeface="Calibri"/>
                <a:ea typeface="Calibri"/>
                <a:cs typeface="Calibri"/>
                <a:sym typeface="Calibri"/>
              </a:defRPr>
            </a:lvl5pPr>
            <a:lvl6pPr marL="2329434" marR="0" lvl="5" indent="0" algn="l" rtl="0">
              <a:spcBef>
                <a:spcPts val="0"/>
              </a:spcBef>
              <a:buNone/>
              <a:defRPr sz="1800" b="0" i="0" u="none" strike="noStrike" cap="none">
                <a:solidFill>
                  <a:schemeClr val="dk1"/>
                </a:solidFill>
                <a:latin typeface="Calibri"/>
                <a:ea typeface="Calibri"/>
                <a:cs typeface="Calibri"/>
                <a:sym typeface="Calibri"/>
              </a:defRPr>
            </a:lvl6pPr>
            <a:lvl7pPr marL="2795321" marR="0" lvl="6" indent="0" algn="l" rtl="0">
              <a:spcBef>
                <a:spcPts val="0"/>
              </a:spcBef>
              <a:buNone/>
              <a:defRPr sz="1800" b="0" i="0" u="none" strike="noStrike" cap="none">
                <a:solidFill>
                  <a:schemeClr val="dk1"/>
                </a:solidFill>
                <a:latin typeface="Calibri"/>
                <a:ea typeface="Calibri"/>
                <a:cs typeface="Calibri"/>
                <a:sym typeface="Calibri"/>
              </a:defRPr>
            </a:lvl7pPr>
            <a:lvl8pPr marL="3261208" marR="0" lvl="7" indent="0" algn="l" rtl="0">
              <a:spcBef>
                <a:spcPts val="0"/>
              </a:spcBef>
              <a:buNone/>
              <a:defRPr sz="1800" b="0" i="0" u="none" strike="noStrike" cap="none">
                <a:solidFill>
                  <a:schemeClr val="dk1"/>
                </a:solidFill>
                <a:latin typeface="Calibri"/>
                <a:ea typeface="Calibri"/>
                <a:cs typeface="Calibri"/>
                <a:sym typeface="Calibri"/>
              </a:defRPr>
            </a:lvl8pPr>
            <a:lvl9pPr marL="3727094"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970937" y="8829967"/>
            <a:ext cx="3037839" cy="464820"/>
          </a:xfrm>
          <a:prstGeom prst="rect">
            <a:avLst/>
          </a:prstGeom>
          <a:noFill/>
          <a:ln>
            <a:noFill/>
          </a:ln>
        </p:spPr>
        <p:txBody>
          <a:bodyPr lIns="93162" tIns="46568" rIns="93162" bIns="46568" anchor="b" anchorCtr="0">
            <a:noAutofit/>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8488187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4" name="Shape 164"/>
          <p:cNvSpPr txBox="1">
            <a:spLocks noGrp="1"/>
          </p:cNvSpPr>
          <p:nvPr>
            <p:ph type="body" idx="1"/>
          </p:nvPr>
        </p:nvSpPr>
        <p:spPr>
          <a:xfrm>
            <a:off x="701041" y="4415790"/>
            <a:ext cx="5608319" cy="4183380"/>
          </a:xfrm>
          <a:prstGeom prst="rect">
            <a:avLst/>
          </a:prstGeom>
          <a:noFill/>
          <a:ln>
            <a:noFill/>
          </a:ln>
        </p:spPr>
        <p:txBody>
          <a:bodyPr lIns="93162" tIns="46568" rIns="93162" bIns="46568" anchor="t" anchorCtr="0">
            <a:noAutofit/>
          </a:bodyPr>
          <a:lstStyle/>
          <a:p>
            <a:pPr>
              <a:buSzPct val="25000"/>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Our second outcome focuses on Sustainable Schools,</a:t>
            </a:r>
            <a:r>
              <a:rPr lang="en-US" sz="1200" b="0" i="0" u="none" strike="noStrike" kern="1200" cap="none" baseline="0" dirty="0" smtClean="0">
                <a:solidFill>
                  <a:schemeClr val="dk1"/>
                </a:solidFill>
                <a:effectLst/>
                <a:latin typeface="Calibri"/>
                <a:ea typeface="Calibri"/>
                <a:cs typeface="Calibri"/>
                <a:sym typeface="Calibri"/>
              </a:rPr>
              <a:t> which are important for their environmental impact, but also because they can be used to </a:t>
            </a:r>
            <a:r>
              <a:rPr lang="en-US" sz="1200" b="0" i="0" u="none" strike="noStrike" kern="1200" cap="none" dirty="0" smtClean="0">
                <a:solidFill>
                  <a:schemeClr val="dk1"/>
                </a:solidFill>
                <a:effectLst/>
                <a:latin typeface="Calibri"/>
                <a:ea typeface="Calibri"/>
                <a:cs typeface="Calibri"/>
                <a:sym typeface="Calibri"/>
              </a:rPr>
              <a:t>teach students valuable life skills that </a:t>
            </a:r>
            <a:r>
              <a:rPr lang="en-US" sz="1200" b="0" i="0" u="none" strike="noStrike" kern="1200" cap="none" baseline="0" dirty="0" smtClean="0">
                <a:solidFill>
                  <a:schemeClr val="dk1"/>
                </a:solidFill>
                <a:effectLst/>
                <a:latin typeface="Calibri"/>
                <a:ea typeface="Calibri"/>
                <a:cs typeface="Calibri"/>
                <a:sym typeface="Calibri"/>
              </a:rPr>
              <a:t>encourage students to walk the walk. Increasing efficiency has the added benefit of saving school systems considerable amounts of money which can be reinvested into student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baseline="0" dirty="0" smtClean="0">
              <a:solidFill>
                <a:schemeClr val="dk1"/>
              </a:solidFill>
              <a:effectLst/>
              <a:latin typeface="Calibri"/>
              <a:ea typeface="Calibri"/>
              <a:cs typeface="Calibri"/>
              <a:sym typeface="Calibri"/>
            </a:endParaRPr>
          </a:p>
          <a:p>
            <a:pPr lvl="0" algn="just">
              <a:spcBef>
                <a:spcPts val="0"/>
              </a:spcBef>
              <a:buSzPct val="25000"/>
            </a:pPr>
            <a:r>
              <a:rPr lang="en-US" sz="1200" b="0" dirty="0" smtClean="0"/>
              <a:t>Work with states to encourage the adoption of practices the support the pillars of the US Department of Education Green Ribbons Schools:</a:t>
            </a:r>
          </a:p>
          <a:p>
            <a:pPr marL="342900" lvl="0" indent="-342900" algn="just">
              <a:spcBef>
                <a:spcPts val="0"/>
              </a:spcBef>
              <a:buSzPct val="60000"/>
              <a:buFont typeface="Arial" panose="020B0604020202020204" pitchFamily="34" charset="0"/>
              <a:buChar char="•"/>
            </a:pPr>
            <a:r>
              <a:rPr lang="en-US" sz="1200" b="0" dirty="0" smtClean="0"/>
              <a:t>Environmental Impact and Cost </a:t>
            </a:r>
          </a:p>
          <a:p>
            <a:pPr marL="342900" lvl="0" indent="-342900" algn="just">
              <a:spcBef>
                <a:spcPts val="0"/>
              </a:spcBef>
              <a:buSzPct val="60000"/>
              <a:buFont typeface="Arial" panose="020B0604020202020204" pitchFamily="34" charset="0"/>
              <a:buChar char="•"/>
            </a:pPr>
            <a:r>
              <a:rPr lang="en-US" sz="1200" b="0" dirty="0" smtClean="0"/>
              <a:t>Health and Wellness</a:t>
            </a:r>
          </a:p>
          <a:p>
            <a:pPr marL="342900" lvl="0" indent="-342900" algn="just">
              <a:spcBef>
                <a:spcPts val="0"/>
              </a:spcBef>
              <a:buSzPct val="60000"/>
              <a:buFont typeface="Arial" panose="020B0604020202020204" pitchFamily="34" charset="0"/>
              <a:buChar char="•"/>
            </a:pPr>
            <a:r>
              <a:rPr lang="en-US" sz="1200" b="0" dirty="0" smtClean="0"/>
              <a:t>Environmental and Sustainability education, which focuses on student learning with an emphasis on STEM and civic engagement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baseline="0"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baseline="0" dirty="0" smtClean="0">
                <a:solidFill>
                  <a:schemeClr val="dk1"/>
                </a:solidFill>
                <a:effectLst/>
                <a:latin typeface="Calibri"/>
                <a:ea typeface="Calibri"/>
                <a:cs typeface="Calibri"/>
                <a:sym typeface="Calibri"/>
              </a:rPr>
              <a:t>US </a:t>
            </a:r>
            <a:r>
              <a:rPr lang="en-US" sz="1200" b="0" i="0" u="none" strike="noStrike" kern="1200" cap="none" baseline="0" dirty="0" err="1" smtClean="0">
                <a:solidFill>
                  <a:schemeClr val="dk1"/>
                </a:solidFill>
                <a:effectLst/>
                <a:latin typeface="Calibri"/>
                <a:ea typeface="Calibri"/>
                <a:cs typeface="Calibri"/>
                <a:sym typeface="Calibri"/>
              </a:rPr>
              <a:t>Dept</a:t>
            </a:r>
            <a:r>
              <a:rPr lang="en-US" sz="1200" b="0" i="0" u="none" strike="noStrike" kern="1200" cap="none" baseline="0" dirty="0" smtClean="0">
                <a:solidFill>
                  <a:schemeClr val="dk1"/>
                </a:solidFill>
                <a:effectLst/>
                <a:latin typeface="Calibri"/>
                <a:ea typeface="Calibri"/>
                <a:cs typeface="Calibri"/>
                <a:sym typeface="Calibri"/>
              </a:rPr>
              <a:t> of Education has incentivized the development of sustainable schools through the creation of US Green Ribbon Schools. We have adopted the Green Ribbon Schools pillars here in the Mid Atlantic. In many instances, there are state specific criteria that respond to local considerations – but most build off of the Green Ribbon pillars.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These pillars are (1) Environmental Impact and Costs, (2) Health and Wellness, and</a:t>
            </a:r>
            <a:r>
              <a:rPr lang="en-US" sz="1200" b="0" i="0" u="none" strike="noStrike" kern="1200" cap="none" baseline="0" dirty="0" smtClean="0">
                <a:solidFill>
                  <a:schemeClr val="dk1"/>
                </a:solidFill>
                <a:effectLst/>
                <a:latin typeface="Calibri"/>
                <a:ea typeface="Calibri"/>
                <a:cs typeface="Calibri"/>
                <a:sym typeface="Calibri"/>
              </a:rPr>
              <a:t> (3) environmental and sustainability education, which focuses on student learning with an emphasis on STEM and civic engagement.</a:t>
            </a:r>
            <a:endParaRPr lang="en-US" sz="1200" b="0" i="0" u="none" strike="noStrike" kern="1200" cap="none" dirty="0" smtClean="0">
              <a:solidFill>
                <a:schemeClr val="dk1"/>
              </a:solidFill>
              <a:effectLst/>
              <a:latin typeface="Calibri"/>
              <a:ea typeface="Calibri"/>
              <a:cs typeface="Calibri"/>
              <a:sym typeface="Calibri"/>
            </a:endParaRPr>
          </a:p>
        </p:txBody>
      </p:sp>
      <p:sp>
        <p:nvSpPr>
          <p:cNvPr id="284" name="Shape 28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13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1834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14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6793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baseline="0" dirty="0" smtClean="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15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27349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5XX sustainable schools in the region.</a:t>
            </a:r>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16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1847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last outcome focuses on environmental</a:t>
            </a:r>
            <a:r>
              <a:rPr lang="en-US" baseline="0" dirty="0" smtClean="0"/>
              <a:t> literacy policy and metrics.</a:t>
            </a:r>
          </a:p>
          <a:p>
            <a:endParaRPr lang="en-US" baseline="0" dirty="0" smtClean="0"/>
          </a:p>
          <a:p>
            <a:pPr marL="406400" lvl="0" indent="-311150" algn="l">
              <a:spcBef>
                <a:spcPts val="540"/>
              </a:spcBef>
              <a:buClr>
                <a:srgbClr val="D16349"/>
              </a:buClr>
              <a:buFont typeface="Noto Sans Symbols"/>
              <a:buChar char="●"/>
            </a:pPr>
            <a:r>
              <a:rPr lang="en-US" sz="2700" b="0" dirty="0" smtClean="0">
                <a:solidFill>
                  <a:srgbClr val="000000"/>
                </a:solidFill>
              </a:rPr>
              <a:t>School system level implementation is important for SYSTEMIC and SUSTAINABLE programs</a:t>
            </a:r>
          </a:p>
          <a:p>
            <a:pPr marL="406400" lvl="0" indent="-311150" algn="l">
              <a:spcBef>
                <a:spcPts val="540"/>
              </a:spcBef>
              <a:buClr>
                <a:srgbClr val="D16349"/>
              </a:buClr>
              <a:buFont typeface="Noto Sans Symbols"/>
              <a:buChar char="●"/>
            </a:pPr>
            <a:endParaRPr lang="en-US" sz="2700" b="0" dirty="0" smtClean="0">
              <a:solidFill>
                <a:srgbClr val="000000"/>
              </a:solidFill>
            </a:endParaRPr>
          </a:p>
          <a:p>
            <a:pPr marL="406400" lvl="0" indent="-311150" algn="l">
              <a:spcBef>
                <a:spcPts val="540"/>
              </a:spcBef>
              <a:buClr>
                <a:srgbClr val="D16349"/>
              </a:buClr>
              <a:buFont typeface="Noto Sans Symbols"/>
              <a:buChar char="●"/>
              <a:defRPr/>
            </a:pPr>
            <a:r>
              <a:rPr lang="en-US" sz="2700" b="0" dirty="0" smtClean="0">
                <a:solidFill>
                  <a:srgbClr val="000000"/>
                </a:solidFill>
              </a:rPr>
              <a:t>Environmental Literacy Indicator Tool (ELIT) collected baseline data for 2014-2015 school year</a:t>
            </a:r>
          </a:p>
          <a:p>
            <a:pPr marL="788670" lvl="1" indent="-514350">
              <a:buFont typeface="Wingdings" pitchFamily="2" charset="2"/>
              <a:buAutoNum type="arabicPeriod"/>
              <a:defRPr/>
            </a:pPr>
            <a:r>
              <a:rPr lang="en-US" dirty="0" smtClean="0"/>
              <a:t>Degree of preparedness to provide Environmental Literacy programming</a:t>
            </a:r>
          </a:p>
          <a:p>
            <a:pPr marL="788670" lvl="1" indent="-514350">
              <a:buFont typeface="Wingdings" pitchFamily="2" charset="2"/>
              <a:buAutoNum type="arabicPeriod"/>
              <a:defRPr/>
            </a:pPr>
            <a:r>
              <a:rPr lang="en-US" dirty="0" smtClean="0"/>
              <a:t>Extent to which MWEEs are being provided to students</a:t>
            </a:r>
          </a:p>
          <a:p>
            <a:pPr marL="788670" lvl="1" indent="-514350">
              <a:buFont typeface="Wingdings" pitchFamily="2" charset="2"/>
              <a:buAutoNum type="arabicPeriod"/>
              <a:defRPr/>
            </a:pPr>
            <a:r>
              <a:rPr lang="en-US" dirty="0" smtClean="0"/>
              <a:t>Number of sustainable schools </a:t>
            </a:r>
          </a:p>
          <a:p>
            <a:endParaRPr lang="en-US" dirty="0" smtClean="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18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3250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The goal of this</a:t>
            </a:r>
            <a:r>
              <a:rPr lang="en-US" baseline="0" dirty="0" smtClean="0"/>
              <a:t> effort is to create high quality, SYSTEMIC and SUSTAINABLE programs so working with school systems to generate buy-in and incentivize change is absolutely essential. </a:t>
            </a:r>
            <a:endParaRPr lang="en-US" dirty="0" smtClean="0"/>
          </a:p>
          <a:p>
            <a:pPr>
              <a:defRPr/>
            </a:pPr>
            <a:endParaRPr lang="en-US" dirty="0" smtClean="0"/>
          </a:p>
          <a:p>
            <a:pPr>
              <a:defRPr/>
            </a:pPr>
            <a:r>
              <a:rPr lang="en-US" dirty="0" smtClean="0"/>
              <a:t>To understand where we are starting, the Chesapeake Bay Program conducted a baseline assessment of environmental literacy in school systems called “ELIT”. The survey measured:</a:t>
            </a:r>
          </a:p>
          <a:p>
            <a:pPr marL="788670" lvl="1" indent="-514350">
              <a:buFont typeface="Wingdings" pitchFamily="2" charset="2"/>
              <a:buAutoNum type="arabicPeriod"/>
              <a:defRPr/>
            </a:pPr>
            <a:r>
              <a:rPr lang="en-US" dirty="0" smtClean="0"/>
              <a:t>Degree of preparedness to provide </a:t>
            </a:r>
            <a:r>
              <a:rPr lang="en-US" dirty="0" err="1" smtClean="0"/>
              <a:t>Env</a:t>
            </a:r>
            <a:r>
              <a:rPr lang="en-US" dirty="0" smtClean="0"/>
              <a:t>. Ed.</a:t>
            </a:r>
          </a:p>
          <a:p>
            <a:pPr marL="788670" lvl="1" indent="-514350">
              <a:buFont typeface="Wingdings" pitchFamily="2" charset="2"/>
              <a:buAutoNum type="arabicPeriod"/>
              <a:defRPr/>
            </a:pPr>
            <a:r>
              <a:rPr lang="en-US" dirty="0" smtClean="0"/>
              <a:t>Extent to which MWEE’s are provided to students</a:t>
            </a:r>
          </a:p>
          <a:p>
            <a:pPr marL="788670" lvl="1" indent="-514350">
              <a:buFont typeface="Wingdings" pitchFamily="2" charset="2"/>
              <a:buAutoNum type="arabicPeriod"/>
              <a:defRPr/>
            </a:pPr>
            <a:r>
              <a:rPr lang="en-US" dirty="0" smtClean="0"/>
              <a:t>Number of sustainable schools</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smtClean="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19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9141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Taking this to scale and sustaining it is not only possible, but</a:t>
            </a:r>
            <a:r>
              <a:rPr lang="en-US" sz="1200" b="0" i="0" u="none" strike="noStrike" kern="1200" cap="none" baseline="0" dirty="0" smtClean="0">
                <a:solidFill>
                  <a:schemeClr val="dk1"/>
                </a:solidFill>
                <a:effectLst/>
                <a:latin typeface="Calibri"/>
                <a:ea typeface="Calibri"/>
                <a:cs typeface="Calibri"/>
                <a:sym typeface="Calibri"/>
              </a:rPr>
              <a:t> it is happening in school districts of all sizes and at all economic levels. Environmental literacy plans and sustainability plans for school districts are becoming more common.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baseline="0"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There is also funding</a:t>
            </a:r>
            <a:r>
              <a:rPr lang="en-US" sz="1200" b="0" i="0" u="none" strike="noStrike" kern="1200" cap="none" baseline="0" dirty="0" smtClean="0">
                <a:solidFill>
                  <a:schemeClr val="dk1"/>
                </a:solidFill>
                <a:effectLst/>
                <a:latin typeface="Calibri"/>
                <a:ea typeface="Calibri"/>
                <a:cs typeface="Calibri"/>
                <a:sym typeface="Calibri"/>
              </a:rPr>
              <a:t> for the development of environmental literacy and sustainability programs. </a:t>
            </a:r>
            <a:r>
              <a:rPr lang="en-US" sz="1200" b="0" i="0" u="none" strike="noStrike" kern="1200" cap="none" dirty="0" smtClean="0">
                <a:solidFill>
                  <a:schemeClr val="dk1"/>
                </a:solidFill>
                <a:effectLst/>
                <a:latin typeface="Calibri"/>
                <a:ea typeface="Calibri"/>
                <a:cs typeface="Calibri"/>
                <a:sym typeface="Calibri"/>
              </a:rPr>
              <a:t>NOAA</a:t>
            </a:r>
            <a:r>
              <a:rPr lang="en-US" sz="1200" b="0" i="0" u="none" strike="noStrike" kern="1200" cap="none" baseline="0" dirty="0" smtClean="0">
                <a:solidFill>
                  <a:schemeClr val="dk1"/>
                </a:solidFill>
                <a:effectLst/>
                <a:latin typeface="Calibri"/>
                <a:ea typeface="Calibri"/>
                <a:cs typeface="Calibri"/>
                <a:sym typeface="Calibri"/>
              </a:rPr>
              <a:t> and the Chesapeake Bay Trust have been intentionally supporting this work for more than a decade. School districts and partners have also successfully applied EPA EE Grants, NSF funding, and a variety of state education funding programs to build sustainable programs. They are also using their own funding. </a:t>
            </a:r>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20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1346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latin typeface="Arial" panose="020B0604020202020204" pitchFamily="34" charset="0"/>
                <a:ea typeface="Calibri" panose="020F0502020204030204" pitchFamily="34" charset="0"/>
                <a:cs typeface="Calibri"/>
                <a:sym typeface="Calibri"/>
              </a:rPr>
              <a:t>On December 10, 2015 the President signed the Every Student Succeeds Act, which replaces No Child Left Behind and includes key language for environmental education. The bill passed through both Chambers with overwhelming bipartisan support. </a:t>
            </a:r>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21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5715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 all respondents in the watershed: 16% were well prepared</a:t>
            </a:r>
            <a:r>
              <a:rPr lang="en-US" baseline="0" dirty="0" smtClean="0"/>
              <a:t> and 41% were somewhat prepared to implement EE.</a:t>
            </a:r>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22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6483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As Nick mentioned, t</a:t>
            </a:r>
            <a:r>
              <a:rPr lang="en-US" dirty="0" smtClean="0"/>
              <a:t>he Bay Program signed the new Chesapeake Bay</a:t>
            </a:r>
            <a:r>
              <a:rPr lang="en-US" baseline="0" dirty="0" smtClean="0"/>
              <a:t> Watershed Agreement in June of 2014. The Agreement included an Environmental Literacy Goal that committed us to enabling students to graduate with the knowledge and skills to protect and restore their local watershed.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There were three associated outcomes for</a:t>
            </a:r>
          </a:p>
          <a:p>
            <a:pPr marL="228600" marR="0" indent="-228600" algn="l" defTabSz="914400" rtl="0" eaLnBrk="1" fontAlgn="auto" latinLnBrk="0" hangingPunct="1">
              <a:lnSpc>
                <a:spcPct val="100000"/>
              </a:lnSpc>
              <a:spcBef>
                <a:spcPts val="0"/>
              </a:spcBef>
              <a:spcAft>
                <a:spcPts val="0"/>
              </a:spcAft>
              <a:buClrTx/>
              <a:buSzTx/>
              <a:buFontTx/>
              <a:buAutoNum type="arabicParenBoth"/>
              <a:tabLst/>
              <a:defRPr/>
            </a:pPr>
            <a:r>
              <a:rPr lang="en-US" baseline="0" dirty="0" smtClean="0"/>
              <a:t>Providing student Meaningful Watershed Educational Experiences – affectionately called MWEEs – in each elementary, middle, and high school</a:t>
            </a:r>
          </a:p>
          <a:p>
            <a:pPr marL="228600" marR="0" indent="-228600" algn="l" defTabSz="914400" rtl="0" eaLnBrk="1" fontAlgn="auto" latinLnBrk="0" hangingPunct="1">
              <a:lnSpc>
                <a:spcPct val="100000"/>
              </a:lnSpc>
              <a:spcBef>
                <a:spcPts val="0"/>
              </a:spcBef>
              <a:spcAft>
                <a:spcPts val="0"/>
              </a:spcAft>
              <a:buClrTx/>
              <a:buSzTx/>
              <a:buFontTx/>
              <a:buAutoNum type="arabicParenBoth"/>
              <a:tabLst/>
              <a:defRPr/>
            </a:pPr>
            <a:r>
              <a:rPr lang="en-US" baseline="0" dirty="0" smtClean="0"/>
              <a:t>Increasing the number of Sustainable Schools and ensuring that students are actively engaged in those efforts</a:t>
            </a:r>
          </a:p>
          <a:p>
            <a:pPr marL="228600" marR="0" indent="-228600" algn="l" defTabSz="914400" rtl="0" eaLnBrk="1" fontAlgn="auto" latinLnBrk="0" hangingPunct="1">
              <a:lnSpc>
                <a:spcPct val="100000"/>
              </a:lnSpc>
              <a:spcBef>
                <a:spcPts val="0"/>
              </a:spcBef>
              <a:spcAft>
                <a:spcPts val="0"/>
              </a:spcAft>
              <a:buClrTx/>
              <a:buSzTx/>
              <a:buFontTx/>
              <a:buAutoNum type="arabicParenBoth"/>
              <a:tabLst/>
              <a:defRPr/>
            </a:pPr>
            <a:r>
              <a:rPr lang="en-US" baseline="0" dirty="0" smtClean="0"/>
              <a:t>Establishing supportive policies, programs, and metrics at all levels to advance this work</a:t>
            </a:r>
            <a:endParaRPr lang="en-US" dirty="0" smtClean="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5098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tricky part is</a:t>
            </a:r>
            <a:r>
              <a:rPr lang="en-US" baseline="0" dirty="0" smtClean="0"/>
              <a:t> that we did not have very strong response rates in some states. </a:t>
            </a:r>
            <a:r>
              <a:rPr lang="en-US" dirty="0" smtClean="0"/>
              <a:t>So all that we can say for certain</a:t>
            </a:r>
            <a:r>
              <a:rPr lang="en-US" baseline="0" dirty="0" smtClean="0"/>
              <a:t> about the region as a whole is that </a:t>
            </a:r>
            <a:r>
              <a:rPr lang="en-US" dirty="0" smtClean="0"/>
              <a:t>5%</a:t>
            </a:r>
            <a:r>
              <a:rPr lang="en-US" baseline="0" dirty="0" smtClean="0"/>
              <a:t> of school districts in the states represented here are well prepared and 13% are somewhat prepared to implement environmental education. We just don’t know what is going on in the school districts that did not respond.</a:t>
            </a:r>
            <a:endParaRPr lang="en-US" dirty="0" smtClean="0"/>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23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44955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Stanford</a:t>
            </a:r>
            <a:r>
              <a:rPr lang="en-US" sz="1200" b="0" i="0" u="none" strike="noStrike" kern="1200" cap="none" baseline="0" dirty="0" smtClean="0">
                <a:solidFill>
                  <a:schemeClr val="dk1"/>
                </a:solidFill>
                <a:effectLst/>
                <a:latin typeface="Calibri"/>
                <a:ea typeface="Calibri"/>
                <a:cs typeface="Calibri"/>
                <a:sym typeface="Calibri"/>
              </a:rPr>
              <a:t> </a:t>
            </a:r>
            <a:r>
              <a:rPr lang="en-US" sz="1200" b="0" i="0" u="none" strike="noStrike" kern="1200" cap="none" dirty="0" smtClean="0">
                <a:solidFill>
                  <a:schemeClr val="dk1"/>
                </a:solidFill>
                <a:effectLst/>
                <a:latin typeface="Calibri"/>
                <a:ea typeface="Calibri"/>
                <a:cs typeface="Calibri"/>
                <a:sym typeface="Calibri"/>
              </a:rPr>
              <a:t>University recently completed a review of research that looks at the evidence in support of environmental education and K-12 student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outcomes. In 81 studies that examined knowledge, 98%</a:t>
            </a:r>
            <a:r>
              <a:rPr lang="en-US" sz="1200" b="0" i="0" u="none" strike="noStrike" kern="1200" cap="none" baseline="0" dirty="0" smtClean="0">
                <a:solidFill>
                  <a:schemeClr val="dk1"/>
                </a:solidFill>
                <a:effectLst/>
                <a:latin typeface="Calibri"/>
                <a:ea typeface="Calibri"/>
                <a:cs typeface="Calibri"/>
                <a:sym typeface="Calibri"/>
              </a:rPr>
              <a:t> </a:t>
            </a:r>
            <a:r>
              <a:rPr lang="en-US" sz="1200" b="0" i="0" u="none" strike="noStrike" kern="1200" cap="none" dirty="0" smtClean="0">
                <a:solidFill>
                  <a:schemeClr val="dk1"/>
                </a:solidFill>
                <a:effectLst/>
                <a:latin typeface="Calibri"/>
                <a:ea typeface="Calibri"/>
                <a:cs typeface="Calibri"/>
                <a:sym typeface="Calibri"/>
              </a:rPr>
              <a:t>reported student knowledge gains. See the</a:t>
            </a:r>
            <a:r>
              <a:rPr lang="en-US" sz="1200" b="0" i="0" u="none" strike="noStrike" kern="1200" cap="none" baseline="0" dirty="0" smtClean="0">
                <a:solidFill>
                  <a:schemeClr val="dk1"/>
                </a:solidFill>
                <a:effectLst/>
                <a:latin typeface="Calibri"/>
                <a:ea typeface="Calibri"/>
                <a:cs typeface="Calibri"/>
                <a:sym typeface="Calibri"/>
              </a:rPr>
              <a:t> handout in your packets for more preliminary findings from their study.</a:t>
            </a:r>
            <a:endParaRPr lang="en-US" sz="1200" b="0" i="0" u="none" strike="noStrike" kern="1200" cap="none" dirty="0" smtClean="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25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049689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move through today</a:t>
            </a:r>
            <a:r>
              <a:rPr lang="en-US" baseline="0" dirty="0" smtClean="0"/>
              <a:t> we would like for you to consider actions that you can take to advance environmental literacy in your role. We have provided you with a sheet of paper to document this for us. At the end of the day we will ask that you turn these in to us.</a:t>
            </a:r>
          </a:p>
          <a:p>
            <a:endParaRPr lang="en-US" baseline="0" dirty="0" smtClean="0"/>
          </a:p>
          <a:p>
            <a:r>
              <a:rPr lang="en-US" baseline="0" dirty="0" smtClean="0"/>
              <a:t>We will not be taking scheduled breaks today. Please take breaks as needed. There is a water cooler at the back of the room and the restrooms are by the doors.</a:t>
            </a:r>
          </a:p>
          <a:p>
            <a:endParaRPr lang="en-US" baseline="0" dirty="0" smtClean="0"/>
          </a:p>
          <a:p>
            <a:r>
              <a:rPr lang="en-US" baseline="0" dirty="0" smtClean="0"/>
              <a:t>We have a very full day planned. I will be serving as the timekeeper throughout the day. I will give you a 2 minute warning and if I stand up I ask that you close out your remarks.</a:t>
            </a:r>
          </a:p>
          <a:p>
            <a:endParaRPr lang="en-US" baseline="0" dirty="0" smtClean="0"/>
          </a:p>
          <a:p>
            <a:r>
              <a:rPr lang="en-US" baseline="0" dirty="0" smtClean="0"/>
              <a:t>This is an opportunity to learn more and dig in on environmental literacy. Questions are highly encouraged.</a:t>
            </a:r>
          </a:p>
          <a:p>
            <a:endParaRPr lang="en-US" baseline="0" dirty="0" smtClean="0"/>
          </a:p>
          <a:p>
            <a:r>
              <a:rPr lang="en-US" baseline="0" dirty="0" smtClean="0"/>
              <a:t>We hope that you have a wonderful time today. If you need anything, you can ask me or Kevin </a:t>
            </a:r>
            <a:r>
              <a:rPr lang="en-US" baseline="0" dirty="0" err="1" smtClean="0"/>
              <a:t>Schabow</a:t>
            </a:r>
            <a:r>
              <a:rPr lang="en-US" baseline="0" dirty="0" smtClean="0"/>
              <a:t> who is…</a:t>
            </a:r>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27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1906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pPr lvl="0" indent="-316865">
              <a:spcBef>
                <a:spcPts val="1800"/>
              </a:spcBef>
              <a:buSzPct val="100000"/>
            </a:pPr>
            <a:r>
              <a:rPr lang="en-US" sz="1200" dirty="0" smtClean="0"/>
              <a:t>So what are student MWEEs?</a:t>
            </a:r>
            <a:r>
              <a:rPr lang="en-US" sz="1200" baseline="0" dirty="0" smtClean="0"/>
              <a:t> </a:t>
            </a:r>
            <a:r>
              <a:rPr lang="en-US" sz="1200" dirty="0" smtClean="0"/>
              <a:t>They</a:t>
            </a:r>
            <a:r>
              <a:rPr lang="en-US" sz="1200" baseline="0" dirty="0" smtClean="0"/>
              <a:t> are an</a:t>
            </a:r>
            <a:r>
              <a:rPr lang="en-US" sz="1200" dirty="0" smtClean="0"/>
              <a:t> integrated approach to learning both in the classroom and out in the field designed to </a:t>
            </a:r>
            <a:r>
              <a:rPr lang="en-US" dirty="0" smtClean="0"/>
              <a:t>create a deeper understanding of</a:t>
            </a:r>
            <a:r>
              <a:rPr lang="en-US" baseline="0" dirty="0" smtClean="0"/>
              <a:t> the environment and its stressors. NOT a field trip! </a:t>
            </a:r>
          </a:p>
          <a:p>
            <a:pPr lvl="0" indent="-316865">
              <a:spcBef>
                <a:spcPts val="1800"/>
              </a:spcBef>
              <a:buSzPct val="100000"/>
            </a:pPr>
            <a:endParaRPr lang="en-US" baseline="0" dirty="0" smtClean="0"/>
          </a:p>
          <a:p>
            <a:pPr lvl="0" indent="-316865">
              <a:spcBef>
                <a:spcPts val="1800"/>
              </a:spcBef>
              <a:buSzPct val="100000"/>
            </a:pPr>
            <a:r>
              <a:rPr lang="en-US" baseline="0" dirty="0" smtClean="0"/>
              <a:t>A MWEE is revisited by teachers over time as the students engage in </a:t>
            </a:r>
            <a:r>
              <a:rPr lang="en-US" dirty="0" smtClean="0"/>
              <a:t>four essential elements:</a:t>
            </a:r>
          </a:p>
          <a:p>
            <a:pPr marL="457200" lvl="0" indent="-228600" rtl="0">
              <a:spcBef>
                <a:spcPts val="0"/>
              </a:spcBef>
              <a:buFont typeface="Arial" panose="020B0604020202020204" pitchFamily="34" charset="0"/>
              <a:buChar char="•"/>
            </a:pPr>
            <a:r>
              <a:rPr lang="en-US" dirty="0" smtClean="0"/>
              <a:t>Issue Definition</a:t>
            </a:r>
          </a:p>
          <a:p>
            <a:pPr marL="457200" lvl="0" indent="-228600" rtl="0">
              <a:spcBef>
                <a:spcPts val="0"/>
              </a:spcBef>
              <a:buFont typeface="Arial" panose="020B0604020202020204" pitchFamily="34" charset="0"/>
              <a:buChar char="•"/>
            </a:pPr>
            <a:r>
              <a:rPr lang="en-US" dirty="0" smtClean="0"/>
              <a:t>Outdoor Field Experiences</a:t>
            </a:r>
          </a:p>
          <a:p>
            <a:pPr marL="457200" lvl="0" indent="-228600" rtl="0">
              <a:spcBef>
                <a:spcPts val="0"/>
              </a:spcBef>
              <a:buFont typeface="Arial" panose="020B0604020202020204" pitchFamily="34" charset="0"/>
              <a:buChar char="•"/>
            </a:pPr>
            <a:r>
              <a:rPr lang="en-US" dirty="0" smtClean="0"/>
              <a:t>Action Projects</a:t>
            </a:r>
          </a:p>
          <a:p>
            <a:pPr marL="457200" lvl="0" indent="-228600" rtl="0">
              <a:spcBef>
                <a:spcPts val="0"/>
              </a:spcBef>
              <a:buFont typeface="Arial" panose="020B0604020202020204" pitchFamily="34" charset="0"/>
              <a:buChar char="•"/>
            </a:pPr>
            <a:r>
              <a:rPr lang="en-US" dirty="0" smtClean="0"/>
              <a:t>Synthesis and Conclusions</a:t>
            </a:r>
          </a:p>
          <a:p>
            <a:pPr lvl="0" indent="-316865">
              <a:spcBef>
                <a:spcPts val="1800"/>
              </a:spcBef>
              <a:buSzPct val="100000"/>
            </a:pPr>
            <a:endParaRPr lang="en-US" sz="1200" dirty="0" smtClean="0"/>
          </a:p>
          <a:p>
            <a:pPr lvl="0" indent="-316865">
              <a:spcBef>
                <a:spcPts val="1800"/>
              </a:spcBef>
              <a:buSzPct val="100000"/>
            </a:pPr>
            <a:r>
              <a:rPr lang="en-US" sz="1200" dirty="0" smtClean="0"/>
              <a:t>Teachers are essential to </a:t>
            </a:r>
            <a:r>
              <a:rPr lang="en-US" sz="1200" baseline="0" dirty="0" smtClean="0"/>
              <a:t>MWEE implementation, guiding their students through the entire process and ensuring that it remains grounded in core subjects and for that reason professional development that includes both content and outdoor education pedagogy is important. </a:t>
            </a:r>
            <a:endParaRPr lang="en-US" baseline="0" dirty="0" smtClean="0"/>
          </a:p>
          <a:p>
            <a:pPr lvl="0" indent="-316865">
              <a:spcBef>
                <a:spcPts val="1800"/>
              </a:spcBef>
              <a:buSzPct val="100000"/>
            </a:pPr>
            <a:endParaRPr lang="en-US" sz="1200" dirty="0" smtClean="0"/>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sym typeface="Calibri"/>
              </a:rPr>
              <a:t>This video from Nature Bridge will show you how</a:t>
            </a:r>
            <a:r>
              <a:rPr lang="en-US" sz="1200" b="0" i="0" u="none" strike="noStrike" kern="1200" cap="none" baseline="0" dirty="0" smtClean="0">
                <a:solidFill>
                  <a:schemeClr val="dk1"/>
                </a:solidFill>
                <a:effectLst/>
                <a:latin typeface="Calibri"/>
                <a:sym typeface="Calibri"/>
              </a:rPr>
              <a:t> engaging student MWEEs can be.</a:t>
            </a:r>
            <a:endParaRPr lang="en-US" sz="1200" dirty="0" smtClean="0"/>
          </a:p>
        </p:txBody>
      </p:sp>
      <p:sp>
        <p:nvSpPr>
          <p:cNvPr id="284" name="Shape 28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6598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indent="-316865">
              <a:spcBef>
                <a:spcPts val="1800"/>
              </a:spcBef>
              <a:buSzPct val="100000"/>
            </a:pPr>
            <a:endParaRPr lang="en-US" sz="1200" baseline="0" dirty="0" smtClean="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1202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indent="-316865">
              <a:spcBef>
                <a:spcPts val="1800"/>
              </a:spcBef>
              <a:buSzPct val="100000"/>
            </a:pPr>
            <a:endParaRPr lang="en-US" sz="1200" baseline="0" dirty="0" smtClean="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1107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4093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indent="-316865">
              <a:spcBef>
                <a:spcPts val="1800"/>
              </a:spcBef>
              <a:buSzPct val="100000"/>
            </a:pPr>
            <a:endParaRPr lang="en-US" sz="1200" baseline="0" dirty="0" smtClean="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3057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45733" indent="0">
              <a:buNone/>
              <a:defRPr/>
            </a:pPr>
            <a:r>
              <a:rPr lang="en-US" i="1" dirty="0" smtClean="0"/>
              <a:t>NOTE: Results based only on survey respondents and the # of responses to each question</a:t>
            </a:r>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10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8147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lt2"/>
        </a:solidFill>
        <a:effectLst/>
      </p:bgPr>
    </p:bg>
    <p:spTree>
      <p:nvGrpSpPr>
        <p:cNvPr id="1" name="Shape 24"/>
        <p:cNvGrpSpPr/>
        <p:nvPr/>
      </p:nvGrpSpPr>
      <p:grpSpPr>
        <a:xfrm>
          <a:off x="0" y="0"/>
          <a:ext cx="0" cy="0"/>
          <a:chOff x="0" y="0"/>
          <a:chExt cx="0" cy="0"/>
        </a:xfrm>
      </p:grpSpPr>
      <p:sp>
        <p:nvSpPr>
          <p:cNvPr id="25" name="Shape 25"/>
          <p:cNvSpPr/>
          <p:nvPr/>
        </p:nvSpPr>
        <p:spPr>
          <a:xfrm>
            <a:off x="0" y="670560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26" name="Shape 26"/>
          <p:cNvSpPr/>
          <p:nvPr/>
        </p:nvSpPr>
        <p:spPr>
          <a:xfrm>
            <a:off x="8991600" y="3047"/>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27" name="Shape 27"/>
          <p:cNvSpPr/>
          <p:nvPr/>
        </p:nvSpPr>
        <p:spPr>
          <a:xfrm>
            <a:off x="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28" name="Shape 28"/>
          <p:cNvSpPr/>
          <p:nvPr/>
        </p:nvSpPr>
        <p:spPr>
          <a:xfrm>
            <a:off x="0" y="0"/>
            <a:ext cx="9144000" cy="25145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29" name="Shape 29"/>
          <p:cNvSpPr/>
          <p:nvPr/>
        </p:nvSpPr>
        <p:spPr>
          <a:xfrm>
            <a:off x="146304" y="6391655"/>
            <a:ext cx="8833103" cy="309562"/>
          </a:xfrm>
          <a:prstGeom prst="rect">
            <a:avLst/>
          </a:prstGeom>
          <a:solidFill>
            <a:schemeClr val="accent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30" name="Shape 30"/>
          <p:cNvSpPr txBox="1">
            <a:spLocks noGrp="1"/>
          </p:cNvSpPr>
          <p:nvPr>
            <p:ph type="subTitle" idx="1"/>
          </p:nvPr>
        </p:nvSpPr>
        <p:spPr>
          <a:xfrm>
            <a:off x="1371600" y="2819400"/>
            <a:ext cx="6400799" cy="1752600"/>
          </a:xfrm>
          <a:prstGeom prst="rect">
            <a:avLst/>
          </a:prstGeom>
          <a:noFill/>
          <a:ln>
            <a:noFill/>
          </a:ln>
        </p:spPr>
        <p:txBody>
          <a:bodyPr lIns="91425" tIns="91425" rIns="91425" bIns="91425" anchor="t" anchorCtr="0"/>
          <a:lstStyle>
            <a:lvl1pPr marL="0" marR="0" lvl="0" indent="0" algn="ctr" rtl="0">
              <a:spcBef>
                <a:spcPts val="320"/>
              </a:spcBef>
              <a:buClr>
                <a:schemeClr val="accent1"/>
              </a:buClr>
              <a:buFont typeface="Noto Sans Symbols"/>
              <a:buNone/>
              <a:defRPr sz="1600" b="1" i="0" u="none" strike="noStrike" cap="none">
                <a:solidFill>
                  <a:schemeClr val="dk2"/>
                </a:solidFill>
                <a:latin typeface="Georgia"/>
                <a:ea typeface="Georgia"/>
                <a:cs typeface="Georgia"/>
                <a:sym typeface="Georgia"/>
              </a:defRPr>
            </a:lvl1pPr>
            <a:lvl2pPr marL="457200" marR="0" lvl="1" indent="0" algn="ctr" rtl="0">
              <a:spcBef>
                <a:spcPts val="440"/>
              </a:spcBef>
              <a:buClr>
                <a:schemeClr val="accent2"/>
              </a:buClr>
              <a:buFont typeface="Noto Sans Symbols"/>
              <a:buNone/>
              <a:defRPr sz="2200" b="0" i="0" u="none" strike="noStrike" cap="none">
                <a:solidFill>
                  <a:schemeClr val="dk2"/>
                </a:solidFill>
                <a:latin typeface="Georgia"/>
                <a:ea typeface="Georgia"/>
                <a:cs typeface="Georgia"/>
                <a:sym typeface="Georgia"/>
              </a:defRPr>
            </a:lvl2pPr>
            <a:lvl3pPr marL="914400" marR="0" lvl="2" indent="0" algn="ctr" rtl="0">
              <a:spcBef>
                <a:spcPts val="400"/>
              </a:spcBef>
              <a:buClr>
                <a:schemeClr val="accent3"/>
              </a:buClr>
              <a:buFont typeface="Noto Sans Symbols"/>
              <a:buNone/>
              <a:defRPr sz="2000" b="0" i="0" u="none" strike="noStrike" cap="none">
                <a:solidFill>
                  <a:schemeClr val="dk1"/>
                </a:solidFill>
                <a:latin typeface="Georgia"/>
                <a:ea typeface="Georgia"/>
                <a:cs typeface="Georgia"/>
                <a:sym typeface="Georgia"/>
              </a:defRPr>
            </a:lvl3pPr>
            <a:lvl4pPr marL="1371600" marR="0" lvl="3" indent="0" algn="ctr" rtl="0">
              <a:spcBef>
                <a:spcPts val="400"/>
              </a:spcBef>
              <a:buClr>
                <a:schemeClr val="accent4"/>
              </a:buClr>
              <a:buFont typeface="Noto Sans Symbols"/>
              <a:buNone/>
              <a:defRPr sz="2000" b="0" i="0" u="none" strike="noStrike" cap="none">
                <a:solidFill>
                  <a:schemeClr val="dk2"/>
                </a:solidFill>
                <a:latin typeface="Georgia"/>
                <a:ea typeface="Georgia"/>
                <a:cs typeface="Georgia"/>
                <a:sym typeface="Georgia"/>
              </a:defRPr>
            </a:lvl4pPr>
            <a:lvl5pPr marL="1828800" marR="0" lvl="4" indent="0" algn="ctr" rtl="0">
              <a:spcBef>
                <a:spcPts val="360"/>
              </a:spcBef>
              <a:buClr>
                <a:schemeClr val="accent5"/>
              </a:buClr>
              <a:buFont typeface="Georgia"/>
              <a:buNone/>
              <a:defRPr sz="1800" b="0" i="0" u="none" strike="noStrike" cap="none">
                <a:solidFill>
                  <a:schemeClr val="dk1"/>
                </a:solidFill>
                <a:latin typeface="Georgia"/>
                <a:ea typeface="Georgia"/>
                <a:cs typeface="Georgia"/>
                <a:sym typeface="Georgia"/>
              </a:defRPr>
            </a:lvl5pPr>
            <a:lvl6pPr marL="2286000" marR="0" lvl="5" indent="0" algn="ctr" rtl="0">
              <a:spcBef>
                <a:spcPts val="360"/>
              </a:spcBef>
              <a:buClr>
                <a:schemeClr val="accent6"/>
              </a:buClr>
              <a:buFont typeface="Noto Sans Symbols"/>
              <a:buNone/>
              <a:defRPr sz="1800" b="0" i="0" u="none" strike="noStrike" cap="none">
                <a:solidFill>
                  <a:schemeClr val="dk1"/>
                </a:solidFill>
                <a:latin typeface="Georgia"/>
                <a:ea typeface="Georgia"/>
                <a:cs typeface="Georgia"/>
                <a:sym typeface="Georgia"/>
              </a:defRPr>
            </a:lvl6pPr>
            <a:lvl7pPr marL="2743200" marR="0" lvl="6" indent="0" algn="ctr" rtl="0">
              <a:spcBef>
                <a:spcPts val="320"/>
              </a:spcBef>
              <a:buClr>
                <a:srgbClr val="B75640"/>
              </a:buClr>
              <a:buFont typeface="Georgia"/>
              <a:buNone/>
              <a:defRPr sz="1600" b="0" i="0" u="none" strike="noStrike" cap="none">
                <a:solidFill>
                  <a:schemeClr val="dk1"/>
                </a:solidFill>
                <a:latin typeface="Georgia"/>
                <a:ea typeface="Georgia"/>
                <a:cs typeface="Georgia"/>
                <a:sym typeface="Georgia"/>
              </a:defRPr>
            </a:lvl7pPr>
            <a:lvl8pPr marL="3200400" marR="0" lvl="7" indent="0" algn="ctr" rtl="0">
              <a:spcBef>
                <a:spcPts val="320"/>
              </a:spcBef>
              <a:buClr>
                <a:srgbClr val="7A6B62"/>
              </a:buClr>
              <a:buFont typeface="Georgia"/>
              <a:buNone/>
              <a:defRPr sz="1600" b="0" i="0" u="none" strike="noStrike" cap="none">
                <a:solidFill>
                  <a:schemeClr val="dk1"/>
                </a:solidFill>
                <a:latin typeface="Georgia"/>
                <a:ea typeface="Georgia"/>
                <a:cs typeface="Georgia"/>
                <a:sym typeface="Georgia"/>
              </a:defRPr>
            </a:lvl8pPr>
            <a:lvl9pPr marL="3657600" marR="0" lvl="8" indent="0" algn="ctr" rtl="0">
              <a:spcBef>
                <a:spcPts val="280"/>
              </a:spcBef>
              <a:buClr>
                <a:srgbClr val="B29D00"/>
              </a:buClr>
              <a:buFont typeface="Georgia"/>
              <a:buNone/>
              <a:defRPr sz="1400" b="0" i="0" u="none" strike="noStrike" cap="none">
                <a:solidFill>
                  <a:schemeClr val="dk1"/>
                </a:solidFill>
                <a:latin typeface="Georgia"/>
                <a:ea typeface="Georgia"/>
                <a:cs typeface="Georgia"/>
                <a:sym typeface="Georgia"/>
              </a:defRPr>
            </a:lvl9pPr>
          </a:lstStyle>
          <a:p>
            <a:endParaRPr/>
          </a:p>
        </p:txBody>
      </p:sp>
      <p:sp>
        <p:nvSpPr>
          <p:cNvPr id="31" name="Shape 31"/>
          <p:cNvSpPr txBox="1">
            <a:spLocks noGrp="1"/>
          </p:cNvSpPr>
          <p:nvPr>
            <p:ph type="dt" idx="10"/>
          </p:nvPr>
        </p:nvSpPr>
        <p:spPr>
          <a:xfrm>
            <a:off x="5791200" y="6404983"/>
            <a:ext cx="3044952" cy="365759"/>
          </a:xfrm>
          <a:prstGeom prst="rect">
            <a:avLst/>
          </a:prstGeom>
          <a:noFill/>
          <a:ln>
            <a:noFill/>
          </a:ln>
        </p:spPr>
        <p:txBody>
          <a:bodyPr lIns="91425" tIns="91425" rIns="91425" bIns="91425" anchor="t" anchorCtr="0"/>
          <a:lstStyle>
            <a:lvl1pPr marL="0" marR="0" lvl="0" indent="0" algn="r" rtl="0">
              <a:spcBef>
                <a:spcPts val="0"/>
              </a:spcBef>
              <a:buNone/>
              <a:defRPr sz="14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32" name="Shape 32"/>
          <p:cNvSpPr txBox="1">
            <a:spLocks noGrp="1"/>
          </p:cNvSpPr>
          <p:nvPr>
            <p:ph type="ftr" idx="11"/>
          </p:nvPr>
        </p:nvSpPr>
        <p:spPr>
          <a:xfrm>
            <a:off x="304800" y="6410848"/>
            <a:ext cx="3581399" cy="365759"/>
          </a:xfrm>
          <a:prstGeom prst="rect">
            <a:avLst/>
          </a:prstGeom>
          <a:noFill/>
          <a:ln>
            <a:noFill/>
          </a:ln>
        </p:spPr>
        <p:txBody>
          <a:bodyPr lIns="91425" tIns="91425" rIns="91425" bIns="91425" anchor="t" anchorCtr="0"/>
          <a:lstStyle>
            <a:lvl1pPr marL="0" marR="0" lvl="0" indent="0" algn="l" rtl="0">
              <a:spcBef>
                <a:spcPts val="0"/>
              </a:spcBef>
              <a:buNone/>
              <a:defRPr sz="12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cxnSp>
        <p:nvCxnSpPr>
          <p:cNvPr id="33" name="Shape 33"/>
          <p:cNvCxnSpPr/>
          <p:nvPr/>
        </p:nvCxnSpPr>
        <p:spPr>
          <a:xfrm>
            <a:off x="155447" y="2420111"/>
            <a:ext cx="8833103" cy="0"/>
          </a:xfrm>
          <a:prstGeom prst="straightConnector1">
            <a:avLst/>
          </a:prstGeom>
          <a:noFill/>
          <a:ln w="11425" cap="flat" cmpd="sng">
            <a:solidFill>
              <a:srgbClr val="7A9798"/>
            </a:solidFill>
            <a:prstDash val="dash"/>
            <a:round/>
            <a:headEnd type="none" w="med" len="med"/>
            <a:tailEnd type="none" w="med" len="med"/>
          </a:ln>
        </p:spPr>
      </p:cxnSp>
      <p:sp>
        <p:nvSpPr>
          <p:cNvPr id="34" name="Shape 34"/>
          <p:cNvSpPr/>
          <p:nvPr/>
        </p:nvSpPr>
        <p:spPr>
          <a:xfrm>
            <a:off x="152400" y="152400"/>
            <a:ext cx="8833103" cy="6547104"/>
          </a:xfrm>
          <a:prstGeom prst="rect">
            <a:avLst/>
          </a:prstGeom>
          <a:noFill/>
          <a:ln w="9525" cap="flat" cmpd="sng">
            <a:solidFill>
              <a:srgbClr val="7A9798"/>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35" name="Shape 35"/>
          <p:cNvSpPr/>
          <p:nvPr/>
        </p:nvSpPr>
        <p:spPr>
          <a:xfrm>
            <a:off x="4267200" y="2115311"/>
            <a:ext cx="609599" cy="609599"/>
          </a:xfrm>
          <a:prstGeom prst="ellipse">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36" name="Shape 36"/>
          <p:cNvSpPr/>
          <p:nvPr/>
        </p:nvSpPr>
        <p:spPr>
          <a:xfrm>
            <a:off x="4361687" y="2209800"/>
            <a:ext cx="420624" cy="420624"/>
          </a:xfrm>
          <a:prstGeom prst="ellipse">
            <a:avLst/>
          </a:prstGeom>
          <a:solidFill>
            <a:srgbClr val="FFFFFF"/>
          </a:solidFill>
          <a:ln w="50800" cap="rnd" cmpd="dbl">
            <a:solidFill>
              <a:srgbClr val="7A9798"/>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37" name="Shape 37"/>
          <p:cNvSpPr txBox="1">
            <a:spLocks noGrp="1"/>
          </p:cNvSpPr>
          <p:nvPr>
            <p:ph type="sldNum" idx="12"/>
          </p:nvPr>
        </p:nvSpPr>
        <p:spPr>
          <a:xfrm>
            <a:off x="4343400" y="2199450"/>
            <a:ext cx="457200" cy="441324"/>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fld id="{00000000-1234-1234-1234-123412341234}" type="slidenum">
              <a:rPr lang="en-US" sz="1600">
                <a:solidFill>
                  <a:srgbClr val="7A9798"/>
                </a:solidFill>
                <a:latin typeface="Georgia"/>
                <a:ea typeface="Georgia"/>
                <a:cs typeface="Georgia"/>
                <a:sym typeface="Georgia"/>
              </a:rPr>
              <a:t>‹#›</a:t>
            </a:fld>
            <a:endParaRPr lang="en-US" sz="1600">
              <a:solidFill>
                <a:srgbClr val="7A9798"/>
              </a:solidFill>
              <a:latin typeface="Georgia"/>
              <a:ea typeface="Georgia"/>
              <a:cs typeface="Georgia"/>
              <a:sym typeface="Georgia"/>
            </a:endParaRPr>
          </a:p>
        </p:txBody>
      </p:sp>
      <p:sp>
        <p:nvSpPr>
          <p:cNvPr id="38" name="Shape 38"/>
          <p:cNvSpPr txBox="1">
            <a:spLocks noGrp="1"/>
          </p:cNvSpPr>
          <p:nvPr>
            <p:ph type="ctrTitle"/>
          </p:nvPr>
        </p:nvSpPr>
        <p:spPr>
          <a:xfrm>
            <a:off x="685800" y="381000"/>
            <a:ext cx="7772400" cy="1752600"/>
          </a:xfrm>
          <a:prstGeom prst="rect">
            <a:avLst/>
          </a:prstGeom>
          <a:noFill/>
          <a:ln>
            <a:noFill/>
          </a:ln>
        </p:spPr>
        <p:txBody>
          <a:bodyPr lIns="91425" tIns="91425" rIns="91425" bIns="91425" anchor="b" anchorCtr="0"/>
          <a:lstStyle>
            <a:lvl1pPr marL="0" marR="0" lvl="0" indent="0" algn="ctr" rtl="0">
              <a:spcBef>
                <a:spcPts val="0"/>
              </a:spcBef>
              <a:buClr>
                <a:schemeClr val="accent1"/>
              </a:buClr>
              <a:buFont typeface="Georgia"/>
              <a:buNone/>
              <a:defRPr sz="4200" b="0" i="0" u="none" strike="noStrike" cap="none">
                <a:solidFill>
                  <a:schemeClr val="accent1"/>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bg>
      <p:bgPr>
        <a:solidFill>
          <a:schemeClr val="lt2"/>
        </a:solidFill>
        <a:effectLst/>
      </p:bgPr>
    </p:bg>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301752" y="228600"/>
            <a:ext cx="8534399" cy="758951"/>
          </a:xfrm>
          <a:prstGeom prst="rect">
            <a:avLst/>
          </a:prstGeom>
          <a:noFill/>
          <a:ln>
            <a:noFill/>
          </a:ln>
        </p:spPr>
        <p:txBody>
          <a:bodyPr lIns="91425" tIns="91425" rIns="91425" bIns="91425" anchor="b" anchorCtr="0"/>
          <a:lstStyle>
            <a:lvl1pPr marL="0" marR="0" lvl="0" indent="0" algn="ctr" rtl="0">
              <a:spcBef>
                <a:spcPts val="0"/>
              </a:spcBef>
              <a:buClr>
                <a:srgbClr val="7A9798"/>
              </a:buClr>
              <a:buFont typeface="Georgia"/>
              <a:buNone/>
              <a:defRPr sz="3300" b="0" i="0" u="none" strike="noStrike" cap="none">
                <a:solidFill>
                  <a:srgbClr val="7A9798"/>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1" name="Shape 41"/>
          <p:cNvSpPr txBox="1">
            <a:spLocks noGrp="1"/>
          </p:cNvSpPr>
          <p:nvPr>
            <p:ph type="dt" idx="10"/>
          </p:nvPr>
        </p:nvSpPr>
        <p:spPr>
          <a:xfrm>
            <a:off x="5791200" y="6404983"/>
            <a:ext cx="3044952" cy="365759"/>
          </a:xfrm>
          <a:prstGeom prst="rect">
            <a:avLst/>
          </a:prstGeom>
          <a:noFill/>
          <a:ln>
            <a:noFill/>
          </a:ln>
        </p:spPr>
        <p:txBody>
          <a:bodyPr lIns="91425" tIns="91425" rIns="91425" bIns="91425" anchor="t" anchorCtr="0"/>
          <a:lstStyle>
            <a:lvl1pPr marL="0" marR="0" lvl="0" indent="0" algn="r" rtl="0">
              <a:spcBef>
                <a:spcPts val="0"/>
              </a:spcBef>
              <a:buNone/>
              <a:defRPr sz="14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42" name="Shape 42"/>
          <p:cNvSpPr txBox="1">
            <a:spLocks noGrp="1"/>
          </p:cNvSpPr>
          <p:nvPr>
            <p:ph type="ftr" idx="11"/>
          </p:nvPr>
        </p:nvSpPr>
        <p:spPr>
          <a:xfrm>
            <a:off x="304800" y="6410848"/>
            <a:ext cx="3581399" cy="365759"/>
          </a:xfrm>
          <a:prstGeom prst="rect">
            <a:avLst/>
          </a:prstGeom>
          <a:noFill/>
          <a:ln>
            <a:noFill/>
          </a:ln>
        </p:spPr>
        <p:txBody>
          <a:bodyPr lIns="91425" tIns="91425" rIns="91425" bIns="91425" anchor="t" anchorCtr="0"/>
          <a:lstStyle>
            <a:lvl1pPr marL="0" marR="0" lvl="0" indent="0" algn="l" rtl="0">
              <a:spcBef>
                <a:spcPts val="0"/>
              </a:spcBef>
              <a:buNone/>
              <a:defRPr sz="12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43" name="Shape 43"/>
          <p:cNvSpPr txBox="1">
            <a:spLocks noGrp="1"/>
          </p:cNvSpPr>
          <p:nvPr>
            <p:ph type="sldNum" idx="12"/>
          </p:nvPr>
        </p:nvSpPr>
        <p:spPr>
          <a:xfrm>
            <a:off x="4361687" y="1026371"/>
            <a:ext cx="457200" cy="441324"/>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fld id="{00000000-1234-1234-1234-123412341234}" type="slidenum">
              <a:rPr lang="en-US" sz="1600">
                <a:solidFill>
                  <a:srgbClr val="7A9798"/>
                </a:solidFill>
                <a:latin typeface="Georgia"/>
                <a:ea typeface="Georgia"/>
                <a:cs typeface="Georgia"/>
                <a:sym typeface="Georgia"/>
              </a:rPr>
              <a:t>‹#›</a:t>
            </a:fld>
            <a:endParaRPr lang="en-US" sz="1600">
              <a:solidFill>
                <a:srgbClr val="7A9798"/>
              </a:solidFill>
              <a:latin typeface="Georgia"/>
              <a:ea typeface="Georgia"/>
              <a:cs typeface="Georgia"/>
              <a:sym typeface="Georgia"/>
            </a:endParaRPr>
          </a:p>
        </p:txBody>
      </p:sp>
      <p:sp>
        <p:nvSpPr>
          <p:cNvPr id="44" name="Shape 44"/>
          <p:cNvSpPr txBox="1">
            <a:spLocks noGrp="1"/>
          </p:cNvSpPr>
          <p:nvPr>
            <p:ph type="body" idx="1"/>
          </p:nvPr>
        </p:nvSpPr>
        <p:spPr>
          <a:xfrm>
            <a:off x="301752" y="1527048"/>
            <a:ext cx="8503920" cy="4572000"/>
          </a:xfrm>
          <a:prstGeom prst="rect">
            <a:avLst/>
          </a:prstGeom>
          <a:noFill/>
          <a:ln>
            <a:noFill/>
          </a:ln>
        </p:spPr>
        <p:txBody>
          <a:bodyPr lIns="91425" tIns="91425" rIns="91425" bIns="91425" anchor="t" anchorCtr="0"/>
          <a:lstStyle>
            <a:lvl1pPr marL="274320" marR="0" lvl="0" indent="-128587" algn="l" rtl="0">
              <a:spcBef>
                <a:spcPts val="540"/>
              </a:spcBef>
              <a:buClr>
                <a:schemeClr val="accent1"/>
              </a:buClr>
              <a:buSzPct val="85000"/>
              <a:buFont typeface="Noto Sans Symbols"/>
              <a:buChar char="●"/>
              <a:defRPr sz="2700" b="0" i="0" u="none" strike="noStrike" cap="none">
                <a:solidFill>
                  <a:schemeClr val="dk1"/>
                </a:solidFill>
                <a:latin typeface="Georgia"/>
                <a:ea typeface="Georgia"/>
                <a:cs typeface="Georgia"/>
                <a:sym typeface="Georgia"/>
              </a:defRPr>
            </a:lvl1pPr>
            <a:lvl2pPr marL="548640" marR="0" lvl="1" indent="-184150" algn="l" rtl="0">
              <a:spcBef>
                <a:spcPts val="440"/>
              </a:spcBef>
              <a:buClr>
                <a:schemeClr val="accent2"/>
              </a:buClr>
              <a:buSzPct val="70000"/>
              <a:buFont typeface="Noto Sans Symbols"/>
              <a:buChar char="○"/>
              <a:defRPr sz="2200" b="0" i="0" u="none" strike="noStrike" cap="none">
                <a:solidFill>
                  <a:schemeClr val="dk2"/>
                </a:solidFill>
                <a:latin typeface="Georgia"/>
                <a:ea typeface="Georgia"/>
                <a:cs typeface="Georgia"/>
                <a:sym typeface="Georgia"/>
              </a:defRPr>
            </a:lvl2pPr>
            <a:lvl3pPr marL="822960" marR="0" lvl="2" indent="-143510" algn="l" rtl="0">
              <a:spcBef>
                <a:spcPts val="400"/>
              </a:spcBef>
              <a:buClr>
                <a:schemeClr val="accent3"/>
              </a:buClr>
              <a:buSzPct val="75000"/>
              <a:buFont typeface="Noto Sans Symbols"/>
              <a:buChar char="•"/>
              <a:defRPr sz="2000" b="0" i="0" u="none" strike="noStrike" cap="none">
                <a:solidFill>
                  <a:schemeClr val="dk1"/>
                </a:solidFill>
                <a:latin typeface="Georgia"/>
                <a:ea typeface="Georgia"/>
                <a:cs typeface="Georgia"/>
                <a:sym typeface="Georgia"/>
              </a:defRPr>
            </a:lvl3pPr>
            <a:lvl4pPr marL="1097280" marR="0" lvl="3" indent="-144780" algn="l" rtl="0">
              <a:spcBef>
                <a:spcPts val="400"/>
              </a:spcBef>
              <a:buClr>
                <a:schemeClr val="accent4"/>
              </a:buClr>
              <a:buSzPct val="70000"/>
              <a:buFont typeface="Noto Sans Symbols"/>
              <a:buChar char="•"/>
              <a:defRPr sz="2000" b="0" i="0" u="none" strike="noStrike" cap="none">
                <a:solidFill>
                  <a:schemeClr val="dk2"/>
                </a:solidFill>
                <a:latin typeface="Georgia"/>
                <a:ea typeface="Georgia"/>
                <a:cs typeface="Georgia"/>
                <a:sym typeface="Georgia"/>
              </a:defRPr>
            </a:lvl4pPr>
            <a:lvl5pPr marL="1371600" marR="0" lvl="4" indent="-114300" algn="l" rtl="0">
              <a:spcBef>
                <a:spcPts val="360"/>
              </a:spcBef>
              <a:buClr>
                <a:schemeClr val="accent5"/>
              </a:buClr>
              <a:buSzPct val="100000"/>
              <a:buFont typeface="Georgia"/>
              <a:buChar char="•"/>
              <a:defRPr sz="1800" b="0" i="0" u="none" strike="noStrike" cap="none">
                <a:solidFill>
                  <a:schemeClr val="dk1"/>
                </a:solidFill>
                <a:latin typeface="Georgia"/>
                <a:ea typeface="Georgia"/>
                <a:cs typeface="Georgia"/>
                <a:sym typeface="Georgia"/>
              </a:defRPr>
            </a:lvl5pPr>
            <a:lvl6pPr marL="1645920" marR="0" lvl="5" indent="-93980" algn="l" rtl="0">
              <a:spcBef>
                <a:spcPts val="360"/>
              </a:spcBef>
              <a:buClr>
                <a:schemeClr val="accent6"/>
              </a:buClr>
              <a:buSzPct val="79999"/>
              <a:buFont typeface="Noto Sans Symbols"/>
              <a:buChar char="●"/>
              <a:defRPr sz="1800" b="0" i="0" u="none" strike="noStrike" cap="none">
                <a:solidFill>
                  <a:schemeClr val="dk1"/>
                </a:solidFill>
                <a:latin typeface="Georgia"/>
                <a:ea typeface="Georgia"/>
                <a:cs typeface="Georgia"/>
                <a:sym typeface="Georgia"/>
              </a:defRPr>
            </a:lvl6pPr>
            <a:lvl7pPr marL="1920240" marR="0" lvl="6" indent="-101600" algn="l" rtl="0">
              <a:spcBef>
                <a:spcPts val="320"/>
              </a:spcBef>
              <a:buClr>
                <a:srgbClr val="B75640"/>
              </a:buClr>
              <a:buSzPct val="90000"/>
              <a:buFont typeface="Georgia"/>
              <a:buChar char="•"/>
              <a:defRPr sz="1600" b="0" i="0" u="none" strike="noStrike" cap="none">
                <a:solidFill>
                  <a:schemeClr val="dk1"/>
                </a:solidFill>
                <a:latin typeface="Georgia"/>
                <a:ea typeface="Georgia"/>
                <a:cs typeface="Georgia"/>
                <a:sym typeface="Georgia"/>
              </a:defRPr>
            </a:lvl7pPr>
            <a:lvl8pPr marL="2103120" marR="0" lvl="7" indent="-83820" algn="l" rtl="0">
              <a:spcBef>
                <a:spcPts val="320"/>
              </a:spcBef>
              <a:buClr>
                <a:srgbClr val="7A6B62"/>
              </a:buClr>
              <a:buSzPct val="100000"/>
              <a:buFont typeface="Georgia"/>
              <a:buChar char="•"/>
              <a:defRPr sz="1600" b="0" i="0" u="none" strike="noStrike" cap="none">
                <a:solidFill>
                  <a:schemeClr val="dk1"/>
                </a:solidFill>
                <a:latin typeface="Georgia"/>
                <a:ea typeface="Georgia"/>
                <a:cs typeface="Georgia"/>
                <a:sym typeface="Georgia"/>
              </a:defRPr>
            </a:lvl8pPr>
            <a:lvl9pPr marL="2377440" marR="0" lvl="8" indent="-113029" algn="l" rtl="0">
              <a:spcBef>
                <a:spcPts val="280"/>
              </a:spcBef>
              <a:buClr>
                <a:srgbClr val="B29D00"/>
              </a:buClr>
              <a:buSzPct val="90000"/>
              <a:buFont typeface="Georgia"/>
              <a:buChar char="•"/>
              <a:defRPr sz="1400" b="0" i="0" u="none" strike="noStrike" cap="none">
                <a:solidFill>
                  <a:schemeClr val="dk1"/>
                </a:solidFill>
                <a:latin typeface="Georgia"/>
                <a:ea typeface="Georgia"/>
                <a:cs typeface="Georgia"/>
                <a:sym typeface="Georgia"/>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bg>
      <p:bgPr>
        <a:solidFill>
          <a:schemeClr val="lt2"/>
        </a:solidFill>
        <a:effectLst/>
      </p:bgPr>
    </p:bg>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301752" y="228600"/>
            <a:ext cx="8534399" cy="758951"/>
          </a:xfrm>
          <a:prstGeom prst="rect">
            <a:avLst/>
          </a:prstGeom>
          <a:noFill/>
          <a:ln>
            <a:noFill/>
          </a:ln>
        </p:spPr>
        <p:txBody>
          <a:bodyPr lIns="91425" tIns="91425" rIns="91425" bIns="91425" anchor="b" anchorCtr="0"/>
          <a:lstStyle>
            <a:lvl1pPr marL="0" marR="0" lvl="0" indent="0" algn="ctr" rtl="0">
              <a:spcBef>
                <a:spcPts val="0"/>
              </a:spcBef>
              <a:buClr>
                <a:srgbClr val="7A9798"/>
              </a:buClr>
              <a:buFont typeface="Georgia"/>
              <a:buNone/>
              <a:defRPr sz="3300" b="0" i="0" u="none" strike="noStrike" cap="none">
                <a:solidFill>
                  <a:srgbClr val="7A9798"/>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4" name="Shape 64"/>
          <p:cNvSpPr txBox="1">
            <a:spLocks noGrp="1"/>
          </p:cNvSpPr>
          <p:nvPr>
            <p:ph type="dt" idx="10"/>
          </p:nvPr>
        </p:nvSpPr>
        <p:spPr>
          <a:xfrm>
            <a:off x="5791200" y="6409944"/>
            <a:ext cx="3044952" cy="365759"/>
          </a:xfrm>
          <a:prstGeom prst="rect">
            <a:avLst/>
          </a:prstGeom>
          <a:noFill/>
          <a:ln>
            <a:noFill/>
          </a:ln>
        </p:spPr>
        <p:txBody>
          <a:bodyPr lIns="91425" tIns="91425" rIns="91425" bIns="91425" anchor="t" anchorCtr="0"/>
          <a:lstStyle>
            <a:lvl1pPr marL="0" marR="0" lvl="0" indent="0" algn="r" rtl="0">
              <a:spcBef>
                <a:spcPts val="0"/>
              </a:spcBef>
              <a:buNone/>
              <a:defRPr sz="14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65" name="Shape 65"/>
          <p:cNvSpPr txBox="1">
            <a:spLocks noGrp="1"/>
          </p:cNvSpPr>
          <p:nvPr>
            <p:ph type="ftr" idx="11"/>
          </p:nvPr>
        </p:nvSpPr>
        <p:spPr>
          <a:xfrm>
            <a:off x="304800" y="6410848"/>
            <a:ext cx="3581399" cy="365759"/>
          </a:xfrm>
          <a:prstGeom prst="rect">
            <a:avLst/>
          </a:prstGeom>
          <a:noFill/>
          <a:ln>
            <a:noFill/>
          </a:ln>
        </p:spPr>
        <p:txBody>
          <a:bodyPr lIns="91425" tIns="91425" rIns="91425" bIns="91425" anchor="t" anchorCtr="0"/>
          <a:lstStyle>
            <a:lvl1pPr marL="0" marR="0" lvl="0" indent="0" algn="l" rtl="0">
              <a:spcBef>
                <a:spcPts val="0"/>
              </a:spcBef>
              <a:buNone/>
              <a:defRPr sz="12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66" name="Shape 66"/>
          <p:cNvSpPr txBox="1">
            <a:spLocks noGrp="1"/>
          </p:cNvSpPr>
          <p:nvPr>
            <p:ph type="sldNum" idx="12"/>
          </p:nvPr>
        </p:nvSpPr>
        <p:spPr>
          <a:xfrm>
            <a:off x="4343400" y="1040174"/>
            <a:ext cx="457200" cy="441324"/>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fld id="{00000000-1234-1234-1234-123412341234}" type="slidenum">
              <a:rPr lang="en-US" sz="1600">
                <a:solidFill>
                  <a:srgbClr val="7A9798"/>
                </a:solidFill>
                <a:latin typeface="Georgia"/>
                <a:ea typeface="Georgia"/>
                <a:cs typeface="Georgia"/>
                <a:sym typeface="Georgia"/>
              </a:rPr>
              <a:t>‹#›</a:t>
            </a:fld>
            <a:endParaRPr lang="en-US" sz="1600">
              <a:solidFill>
                <a:srgbClr val="7A9798"/>
              </a:solidFill>
              <a:latin typeface="Georgia"/>
              <a:ea typeface="Georgia"/>
              <a:cs typeface="Georgia"/>
              <a:sym typeface="Georgia"/>
            </a:endParaRPr>
          </a:p>
        </p:txBody>
      </p:sp>
      <p:cxnSp>
        <p:nvCxnSpPr>
          <p:cNvPr id="67" name="Shape 67"/>
          <p:cNvCxnSpPr/>
          <p:nvPr/>
        </p:nvCxnSpPr>
        <p:spPr>
          <a:xfrm rot="10800000" flipH="1">
            <a:off x="4563080" y="1575652"/>
            <a:ext cx="8920" cy="4819556"/>
          </a:xfrm>
          <a:prstGeom prst="straightConnector1">
            <a:avLst/>
          </a:prstGeom>
          <a:noFill/>
          <a:ln w="9525" cap="flat" cmpd="sng">
            <a:solidFill>
              <a:schemeClr val="dk2"/>
            </a:solidFill>
            <a:prstDash val="dash"/>
            <a:round/>
            <a:headEnd type="none" w="med" len="med"/>
            <a:tailEnd type="none" w="med" len="med"/>
          </a:ln>
        </p:spPr>
      </p:cxnSp>
      <p:sp>
        <p:nvSpPr>
          <p:cNvPr id="68" name="Shape 68"/>
          <p:cNvSpPr txBox="1">
            <a:spLocks noGrp="1"/>
          </p:cNvSpPr>
          <p:nvPr>
            <p:ph type="body" idx="1"/>
          </p:nvPr>
        </p:nvSpPr>
        <p:spPr>
          <a:xfrm>
            <a:off x="301752" y="1371600"/>
            <a:ext cx="4038599" cy="4681727"/>
          </a:xfrm>
          <a:prstGeom prst="rect">
            <a:avLst/>
          </a:prstGeom>
          <a:noFill/>
          <a:ln>
            <a:noFill/>
          </a:ln>
        </p:spPr>
        <p:txBody>
          <a:bodyPr lIns="91425" tIns="91425" rIns="91425" bIns="91425" anchor="t" anchorCtr="0"/>
          <a:lstStyle>
            <a:lvl1pPr marL="274320" marR="0" lvl="0" indent="-139382" algn="l" rtl="0">
              <a:spcBef>
                <a:spcPts val="500"/>
              </a:spcBef>
              <a:buClr>
                <a:schemeClr val="accent1"/>
              </a:buClr>
              <a:buSzPct val="85000"/>
              <a:buFont typeface="Noto Sans Symbols"/>
              <a:buChar char="●"/>
              <a:defRPr sz="2500" b="0" i="0" u="none" strike="noStrike" cap="none">
                <a:solidFill>
                  <a:schemeClr val="dk1"/>
                </a:solidFill>
                <a:latin typeface="Georgia"/>
                <a:ea typeface="Georgia"/>
                <a:cs typeface="Georgia"/>
                <a:sym typeface="Georgia"/>
              </a:defRPr>
            </a:lvl1pPr>
            <a:lvl2pPr marL="548640" marR="0" lvl="1" indent="-184150" algn="l" rtl="0">
              <a:spcBef>
                <a:spcPts val="440"/>
              </a:spcBef>
              <a:buClr>
                <a:schemeClr val="accent2"/>
              </a:buClr>
              <a:buSzPct val="70000"/>
              <a:buFont typeface="Noto Sans Symbols"/>
              <a:buChar char="○"/>
              <a:defRPr sz="2200" b="0" i="0" u="none" strike="noStrike" cap="none">
                <a:solidFill>
                  <a:schemeClr val="dk2"/>
                </a:solidFill>
                <a:latin typeface="Georgia"/>
                <a:ea typeface="Georgia"/>
                <a:cs typeface="Georgia"/>
                <a:sym typeface="Georgia"/>
              </a:defRPr>
            </a:lvl2pPr>
            <a:lvl3pPr marL="822960" marR="0" lvl="2" indent="-143510" algn="l" rtl="0">
              <a:spcBef>
                <a:spcPts val="400"/>
              </a:spcBef>
              <a:buClr>
                <a:schemeClr val="accent3"/>
              </a:buClr>
              <a:buSzPct val="75000"/>
              <a:buFont typeface="Noto Sans Symbols"/>
              <a:buChar char="•"/>
              <a:defRPr sz="2000" b="0" i="0" u="none" strike="noStrike" cap="none">
                <a:solidFill>
                  <a:schemeClr val="dk1"/>
                </a:solidFill>
                <a:latin typeface="Georgia"/>
                <a:ea typeface="Georgia"/>
                <a:cs typeface="Georgia"/>
                <a:sym typeface="Georgia"/>
              </a:defRPr>
            </a:lvl3pPr>
            <a:lvl4pPr marL="1097280" marR="0" lvl="3" indent="-144780" algn="l" rtl="0">
              <a:spcBef>
                <a:spcPts val="400"/>
              </a:spcBef>
              <a:buClr>
                <a:schemeClr val="accent4"/>
              </a:buClr>
              <a:buSzPct val="70000"/>
              <a:buFont typeface="Noto Sans Symbols"/>
              <a:buChar char="•"/>
              <a:defRPr sz="2000" b="0" i="0" u="none" strike="noStrike" cap="none">
                <a:solidFill>
                  <a:schemeClr val="dk2"/>
                </a:solidFill>
                <a:latin typeface="Georgia"/>
                <a:ea typeface="Georgia"/>
                <a:cs typeface="Georgia"/>
                <a:sym typeface="Georgia"/>
              </a:defRPr>
            </a:lvl4pPr>
            <a:lvl5pPr marL="1371600" marR="0" lvl="4" indent="-114300" algn="l" rtl="0">
              <a:spcBef>
                <a:spcPts val="360"/>
              </a:spcBef>
              <a:buClr>
                <a:schemeClr val="accent5"/>
              </a:buClr>
              <a:buSzPct val="100000"/>
              <a:buFont typeface="Georgia"/>
              <a:buChar char="•"/>
              <a:defRPr sz="1800" b="0" i="0" u="none" strike="noStrike" cap="none">
                <a:solidFill>
                  <a:schemeClr val="dk1"/>
                </a:solidFill>
                <a:latin typeface="Georgia"/>
                <a:ea typeface="Georgia"/>
                <a:cs typeface="Georgia"/>
                <a:sym typeface="Georgia"/>
              </a:defRPr>
            </a:lvl5pPr>
            <a:lvl6pPr marL="1645920" marR="0" lvl="5" indent="-93980" algn="l" rtl="0">
              <a:spcBef>
                <a:spcPts val="360"/>
              </a:spcBef>
              <a:buClr>
                <a:schemeClr val="accent6"/>
              </a:buClr>
              <a:buSzPct val="79999"/>
              <a:buFont typeface="Noto Sans Symbols"/>
              <a:buChar char="●"/>
              <a:defRPr sz="1800" b="0" i="0" u="none" strike="noStrike" cap="none">
                <a:solidFill>
                  <a:schemeClr val="dk1"/>
                </a:solidFill>
                <a:latin typeface="Georgia"/>
                <a:ea typeface="Georgia"/>
                <a:cs typeface="Georgia"/>
                <a:sym typeface="Georgia"/>
              </a:defRPr>
            </a:lvl6pPr>
            <a:lvl7pPr marL="1920240" marR="0" lvl="6" indent="-101600" algn="l" rtl="0">
              <a:spcBef>
                <a:spcPts val="320"/>
              </a:spcBef>
              <a:buClr>
                <a:srgbClr val="B75640"/>
              </a:buClr>
              <a:buSzPct val="90000"/>
              <a:buFont typeface="Georgia"/>
              <a:buChar char="•"/>
              <a:defRPr sz="1600" b="0" i="0" u="none" strike="noStrike" cap="none">
                <a:solidFill>
                  <a:schemeClr val="dk1"/>
                </a:solidFill>
                <a:latin typeface="Georgia"/>
                <a:ea typeface="Georgia"/>
                <a:cs typeface="Georgia"/>
                <a:sym typeface="Georgia"/>
              </a:defRPr>
            </a:lvl7pPr>
            <a:lvl8pPr marL="2103120" marR="0" lvl="7" indent="-83820" algn="l" rtl="0">
              <a:spcBef>
                <a:spcPts val="320"/>
              </a:spcBef>
              <a:buClr>
                <a:srgbClr val="7A6B62"/>
              </a:buClr>
              <a:buSzPct val="100000"/>
              <a:buFont typeface="Georgia"/>
              <a:buChar char="•"/>
              <a:defRPr sz="1600" b="0" i="0" u="none" strike="noStrike" cap="none">
                <a:solidFill>
                  <a:schemeClr val="dk1"/>
                </a:solidFill>
                <a:latin typeface="Georgia"/>
                <a:ea typeface="Georgia"/>
                <a:cs typeface="Georgia"/>
                <a:sym typeface="Georgia"/>
              </a:defRPr>
            </a:lvl8pPr>
            <a:lvl9pPr marL="2377440" marR="0" lvl="8" indent="-113029" algn="l" rtl="0">
              <a:spcBef>
                <a:spcPts val="280"/>
              </a:spcBef>
              <a:buClr>
                <a:srgbClr val="B29D00"/>
              </a:buClr>
              <a:buSzPct val="9000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69" name="Shape 69"/>
          <p:cNvSpPr txBox="1">
            <a:spLocks noGrp="1"/>
          </p:cNvSpPr>
          <p:nvPr>
            <p:ph type="body" idx="2"/>
          </p:nvPr>
        </p:nvSpPr>
        <p:spPr>
          <a:xfrm>
            <a:off x="4800600" y="1371600"/>
            <a:ext cx="4038599" cy="4681727"/>
          </a:xfrm>
          <a:prstGeom prst="rect">
            <a:avLst/>
          </a:prstGeom>
          <a:noFill/>
          <a:ln>
            <a:noFill/>
          </a:ln>
        </p:spPr>
        <p:txBody>
          <a:bodyPr lIns="91425" tIns="91425" rIns="91425" bIns="91425" anchor="t" anchorCtr="0"/>
          <a:lstStyle>
            <a:lvl1pPr marL="274320" marR="0" lvl="0" indent="-139382" algn="l" rtl="0">
              <a:spcBef>
                <a:spcPts val="500"/>
              </a:spcBef>
              <a:buClr>
                <a:schemeClr val="accent1"/>
              </a:buClr>
              <a:buSzPct val="85000"/>
              <a:buFont typeface="Noto Sans Symbols"/>
              <a:buChar char="●"/>
              <a:defRPr sz="2500" b="0" i="0" u="none" strike="noStrike" cap="none">
                <a:solidFill>
                  <a:schemeClr val="dk1"/>
                </a:solidFill>
                <a:latin typeface="Georgia"/>
                <a:ea typeface="Georgia"/>
                <a:cs typeface="Georgia"/>
                <a:sym typeface="Georgia"/>
              </a:defRPr>
            </a:lvl1pPr>
            <a:lvl2pPr marL="548640" marR="0" lvl="1" indent="-184150" algn="l" rtl="0">
              <a:spcBef>
                <a:spcPts val="440"/>
              </a:spcBef>
              <a:buClr>
                <a:schemeClr val="accent2"/>
              </a:buClr>
              <a:buSzPct val="70000"/>
              <a:buFont typeface="Noto Sans Symbols"/>
              <a:buChar char="○"/>
              <a:defRPr sz="2200" b="0" i="0" u="none" strike="noStrike" cap="none">
                <a:solidFill>
                  <a:schemeClr val="dk2"/>
                </a:solidFill>
                <a:latin typeface="Georgia"/>
                <a:ea typeface="Georgia"/>
                <a:cs typeface="Georgia"/>
                <a:sym typeface="Georgia"/>
              </a:defRPr>
            </a:lvl2pPr>
            <a:lvl3pPr marL="822960" marR="0" lvl="2" indent="-143510" algn="l" rtl="0">
              <a:spcBef>
                <a:spcPts val="400"/>
              </a:spcBef>
              <a:buClr>
                <a:schemeClr val="accent3"/>
              </a:buClr>
              <a:buSzPct val="75000"/>
              <a:buFont typeface="Noto Sans Symbols"/>
              <a:buChar char="•"/>
              <a:defRPr sz="2000" b="0" i="0" u="none" strike="noStrike" cap="none">
                <a:solidFill>
                  <a:schemeClr val="dk1"/>
                </a:solidFill>
                <a:latin typeface="Georgia"/>
                <a:ea typeface="Georgia"/>
                <a:cs typeface="Georgia"/>
                <a:sym typeface="Georgia"/>
              </a:defRPr>
            </a:lvl3pPr>
            <a:lvl4pPr marL="1097280" marR="0" lvl="3" indent="-144780" algn="l" rtl="0">
              <a:spcBef>
                <a:spcPts val="400"/>
              </a:spcBef>
              <a:buClr>
                <a:schemeClr val="accent4"/>
              </a:buClr>
              <a:buSzPct val="70000"/>
              <a:buFont typeface="Noto Sans Symbols"/>
              <a:buChar char="•"/>
              <a:defRPr sz="2000" b="0" i="0" u="none" strike="noStrike" cap="none">
                <a:solidFill>
                  <a:schemeClr val="dk2"/>
                </a:solidFill>
                <a:latin typeface="Georgia"/>
                <a:ea typeface="Georgia"/>
                <a:cs typeface="Georgia"/>
                <a:sym typeface="Georgia"/>
              </a:defRPr>
            </a:lvl4pPr>
            <a:lvl5pPr marL="1371600" marR="0" lvl="4" indent="-114300" algn="l" rtl="0">
              <a:spcBef>
                <a:spcPts val="360"/>
              </a:spcBef>
              <a:buClr>
                <a:schemeClr val="accent5"/>
              </a:buClr>
              <a:buSzPct val="100000"/>
              <a:buFont typeface="Georgia"/>
              <a:buChar char="•"/>
              <a:defRPr sz="1800" b="0" i="0" u="none" strike="noStrike" cap="none">
                <a:solidFill>
                  <a:schemeClr val="dk1"/>
                </a:solidFill>
                <a:latin typeface="Georgia"/>
                <a:ea typeface="Georgia"/>
                <a:cs typeface="Georgia"/>
                <a:sym typeface="Georgia"/>
              </a:defRPr>
            </a:lvl5pPr>
            <a:lvl6pPr marL="1645920" marR="0" lvl="5" indent="-93980" algn="l" rtl="0">
              <a:spcBef>
                <a:spcPts val="360"/>
              </a:spcBef>
              <a:buClr>
                <a:schemeClr val="accent6"/>
              </a:buClr>
              <a:buSzPct val="79999"/>
              <a:buFont typeface="Noto Sans Symbols"/>
              <a:buChar char="●"/>
              <a:defRPr sz="1800" b="0" i="0" u="none" strike="noStrike" cap="none">
                <a:solidFill>
                  <a:schemeClr val="dk1"/>
                </a:solidFill>
                <a:latin typeface="Georgia"/>
                <a:ea typeface="Georgia"/>
                <a:cs typeface="Georgia"/>
                <a:sym typeface="Georgia"/>
              </a:defRPr>
            </a:lvl6pPr>
            <a:lvl7pPr marL="1920240" marR="0" lvl="6" indent="-101600" algn="l" rtl="0">
              <a:spcBef>
                <a:spcPts val="320"/>
              </a:spcBef>
              <a:buClr>
                <a:srgbClr val="B75640"/>
              </a:buClr>
              <a:buSzPct val="90000"/>
              <a:buFont typeface="Georgia"/>
              <a:buChar char="•"/>
              <a:defRPr sz="1600" b="0" i="0" u="none" strike="noStrike" cap="none">
                <a:solidFill>
                  <a:schemeClr val="dk1"/>
                </a:solidFill>
                <a:latin typeface="Georgia"/>
                <a:ea typeface="Georgia"/>
                <a:cs typeface="Georgia"/>
                <a:sym typeface="Georgia"/>
              </a:defRPr>
            </a:lvl7pPr>
            <a:lvl8pPr marL="2103120" marR="0" lvl="7" indent="-83820" algn="l" rtl="0">
              <a:spcBef>
                <a:spcPts val="320"/>
              </a:spcBef>
              <a:buClr>
                <a:srgbClr val="7A6B62"/>
              </a:buClr>
              <a:buSzPct val="100000"/>
              <a:buFont typeface="Georgia"/>
              <a:buChar char="•"/>
              <a:defRPr sz="1600" b="0" i="0" u="none" strike="noStrike" cap="none">
                <a:solidFill>
                  <a:schemeClr val="dk1"/>
                </a:solidFill>
                <a:latin typeface="Georgia"/>
                <a:ea typeface="Georgia"/>
                <a:cs typeface="Georgia"/>
                <a:sym typeface="Georgia"/>
              </a:defRPr>
            </a:lvl8pPr>
            <a:lvl9pPr marL="2377440" marR="0" lvl="8" indent="-113029" algn="l" rtl="0">
              <a:spcBef>
                <a:spcPts val="280"/>
              </a:spcBef>
              <a:buClr>
                <a:srgbClr val="B29D00"/>
              </a:buClr>
              <a:buSzPct val="90000"/>
              <a:buFont typeface="Georgia"/>
              <a:buChar char="•"/>
              <a:defRPr sz="1400" b="0" i="0" u="none" strike="noStrike" cap="none">
                <a:solidFill>
                  <a:schemeClr val="dk1"/>
                </a:solidFill>
                <a:latin typeface="Georgia"/>
                <a:ea typeface="Georgia"/>
                <a:cs typeface="Georgia"/>
                <a:sym typeface="Georgia"/>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bg>
      <p:bgPr>
        <a:solidFill>
          <a:schemeClr val="lt2"/>
        </a:solidFill>
        <a:effectLst/>
      </p:bgPr>
    </p:bg>
    <p:spTree>
      <p:nvGrpSpPr>
        <p:cNvPr id="1" name="Shape 70"/>
        <p:cNvGrpSpPr/>
        <p:nvPr/>
      </p:nvGrpSpPr>
      <p:grpSpPr>
        <a:xfrm>
          <a:off x="0" y="0"/>
          <a:ext cx="0" cy="0"/>
          <a:chOff x="0" y="0"/>
          <a:chExt cx="0" cy="0"/>
        </a:xfrm>
      </p:grpSpPr>
      <p:cxnSp>
        <p:nvCxnSpPr>
          <p:cNvPr id="71" name="Shape 71"/>
          <p:cNvCxnSpPr/>
          <p:nvPr/>
        </p:nvCxnSpPr>
        <p:spPr>
          <a:xfrm rot="10800000">
            <a:off x="4572000" y="2200274"/>
            <a:ext cx="0" cy="4187952"/>
          </a:xfrm>
          <a:prstGeom prst="straightConnector1">
            <a:avLst/>
          </a:prstGeom>
          <a:noFill/>
          <a:ln w="9525" cap="flat" cmpd="sng">
            <a:solidFill>
              <a:schemeClr val="dk2"/>
            </a:solidFill>
            <a:prstDash val="dash"/>
            <a:round/>
            <a:headEnd type="none" w="med" len="med"/>
            <a:tailEnd type="none" w="med" len="med"/>
          </a:ln>
        </p:spPr>
      </p:cxnSp>
      <p:sp>
        <p:nvSpPr>
          <p:cNvPr id="72" name="Shape 72"/>
          <p:cNvSpPr/>
          <p:nvPr/>
        </p:nvSpPr>
        <p:spPr>
          <a:xfrm>
            <a:off x="0" y="0"/>
            <a:ext cx="9144000" cy="14478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73" name="Shape 73"/>
          <p:cNvSpPr/>
          <p:nvPr/>
        </p:nvSpPr>
        <p:spPr>
          <a:xfrm>
            <a:off x="0" y="670560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74" name="Shape 74"/>
          <p:cNvSpPr/>
          <p:nvPr/>
        </p:nvSpPr>
        <p:spPr>
          <a:xfrm>
            <a:off x="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75" name="Shape 75"/>
          <p:cNvSpPr/>
          <p:nvPr/>
        </p:nvSpPr>
        <p:spPr>
          <a:xfrm>
            <a:off x="899160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76" name="Shape 76"/>
          <p:cNvSpPr/>
          <p:nvPr/>
        </p:nvSpPr>
        <p:spPr>
          <a:xfrm>
            <a:off x="152400" y="1371600"/>
            <a:ext cx="8833103" cy="914400"/>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77" name="Shape 77"/>
          <p:cNvSpPr/>
          <p:nvPr/>
        </p:nvSpPr>
        <p:spPr>
          <a:xfrm>
            <a:off x="145922" y="6391655"/>
            <a:ext cx="8833103" cy="310896"/>
          </a:xfrm>
          <a:prstGeom prst="rect">
            <a:avLst/>
          </a:prstGeom>
          <a:solidFill>
            <a:schemeClr val="accent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78" name="Shape 78"/>
          <p:cNvSpPr txBox="1">
            <a:spLocks noGrp="1"/>
          </p:cNvSpPr>
          <p:nvPr>
            <p:ph type="body" idx="1"/>
          </p:nvPr>
        </p:nvSpPr>
        <p:spPr>
          <a:xfrm>
            <a:off x="301752" y="1524000"/>
            <a:ext cx="4040187" cy="732974"/>
          </a:xfrm>
          <a:prstGeom prst="rect">
            <a:avLst/>
          </a:prstGeom>
          <a:noFill/>
          <a:ln>
            <a:noFill/>
          </a:ln>
        </p:spPr>
        <p:txBody>
          <a:bodyPr lIns="91425" tIns="91425" rIns="91425" bIns="91425" anchor="ctr" anchorCtr="0"/>
          <a:lstStyle>
            <a:lvl1pPr marL="0" marR="0" lvl="0" indent="0" algn="l" rtl="0">
              <a:spcBef>
                <a:spcPts val="440"/>
              </a:spcBef>
              <a:buClr>
                <a:schemeClr val="accent1"/>
              </a:buClr>
              <a:buFont typeface="Noto Sans Symbols"/>
              <a:buNone/>
              <a:defRPr sz="2200" b="1" i="0" u="none" strike="noStrike" cap="none">
                <a:solidFill>
                  <a:srgbClr val="FFFFFF"/>
                </a:solidFill>
                <a:latin typeface="Georgia"/>
                <a:ea typeface="Georgia"/>
                <a:cs typeface="Georgia"/>
                <a:sym typeface="Georgia"/>
              </a:defRPr>
            </a:lvl1pPr>
            <a:lvl2pPr marL="548640" marR="0" lvl="1" indent="-281940" algn="l" rtl="0">
              <a:spcBef>
                <a:spcPts val="400"/>
              </a:spcBef>
              <a:buClr>
                <a:schemeClr val="accent2"/>
              </a:buClr>
              <a:buFont typeface="Noto Sans Symbols"/>
              <a:buNone/>
              <a:defRPr sz="2000" b="1" i="0" u="none" strike="noStrike" cap="none">
                <a:solidFill>
                  <a:schemeClr val="dk2"/>
                </a:solidFill>
                <a:latin typeface="Georgia"/>
                <a:ea typeface="Georgia"/>
                <a:cs typeface="Georgia"/>
                <a:sym typeface="Georgia"/>
              </a:defRPr>
            </a:lvl2pPr>
            <a:lvl3pPr marL="822960" marR="0" lvl="2" indent="-238760" algn="l" rtl="0">
              <a:spcBef>
                <a:spcPts val="360"/>
              </a:spcBef>
              <a:buClr>
                <a:schemeClr val="accent3"/>
              </a:buClr>
              <a:buFont typeface="Noto Sans Symbols"/>
              <a:buNone/>
              <a:defRPr sz="1800" b="1" i="0" u="none" strike="noStrike" cap="none">
                <a:solidFill>
                  <a:schemeClr val="dk1"/>
                </a:solidFill>
                <a:latin typeface="Georgia"/>
                <a:ea typeface="Georgia"/>
                <a:cs typeface="Georgia"/>
                <a:sym typeface="Georgia"/>
              </a:defRPr>
            </a:lvl3pPr>
            <a:lvl4pPr marL="1097280" marR="0" lvl="3" indent="-233680" algn="l" rtl="0">
              <a:spcBef>
                <a:spcPts val="320"/>
              </a:spcBef>
              <a:buClr>
                <a:schemeClr val="accent4"/>
              </a:buClr>
              <a:buFont typeface="Noto Sans Symbols"/>
              <a:buNone/>
              <a:defRPr sz="1600" b="1" i="0" u="none" strike="noStrike" cap="none">
                <a:solidFill>
                  <a:schemeClr val="dk2"/>
                </a:solidFill>
                <a:latin typeface="Georgia"/>
                <a:ea typeface="Georgia"/>
                <a:cs typeface="Georgia"/>
                <a:sym typeface="Georgia"/>
              </a:defRPr>
            </a:lvl4pPr>
            <a:lvl5pPr marL="1371600" marR="0" lvl="4" indent="-228600" algn="l" rtl="0">
              <a:spcBef>
                <a:spcPts val="320"/>
              </a:spcBef>
              <a:buClr>
                <a:schemeClr val="accent5"/>
              </a:buClr>
              <a:buFont typeface="Georgia"/>
              <a:buNone/>
              <a:defRPr sz="1600" b="1" i="0" u="none" strike="noStrike" cap="none">
                <a:solidFill>
                  <a:schemeClr val="dk1"/>
                </a:solidFill>
                <a:latin typeface="Georgia"/>
                <a:ea typeface="Georgia"/>
                <a:cs typeface="Georgia"/>
                <a:sym typeface="Georgia"/>
              </a:defRPr>
            </a:lvl5pPr>
            <a:lvl6pPr marL="1645920" marR="0" lvl="5" indent="-93980" algn="l" rtl="0">
              <a:spcBef>
                <a:spcPts val="360"/>
              </a:spcBef>
              <a:buClr>
                <a:schemeClr val="accent6"/>
              </a:buClr>
              <a:buSzPct val="79999"/>
              <a:buFont typeface="Noto Sans Symbols"/>
              <a:buChar char="●"/>
              <a:defRPr sz="1800" b="0" i="0" u="none" strike="noStrike" cap="none">
                <a:solidFill>
                  <a:schemeClr val="dk1"/>
                </a:solidFill>
                <a:latin typeface="Georgia"/>
                <a:ea typeface="Georgia"/>
                <a:cs typeface="Georgia"/>
                <a:sym typeface="Georgia"/>
              </a:defRPr>
            </a:lvl6pPr>
            <a:lvl7pPr marL="1920240" marR="0" lvl="6" indent="-101600" algn="l" rtl="0">
              <a:spcBef>
                <a:spcPts val="320"/>
              </a:spcBef>
              <a:buClr>
                <a:srgbClr val="B75640"/>
              </a:buClr>
              <a:buSzPct val="90000"/>
              <a:buFont typeface="Georgia"/>
              <a:buChar char="•"/>
              <a:defRPr sz="1600" b="0" i="0" u="none" strike="noStrike" cap="none">
                <a:solidFill>
                  <a:schemeClr val="dk1"/>
                </a:solidFill>
                <a:latin typeface="Georgia"/>
                <a:ea typeface="Georgia"/>
                <a:cs typeface="Georgia"/>
                <a:sym typeface="Georgia"/>
              </a:defRPr>
            </a:lvl7pPr>
            <a:lvl8pPr marL="2103120" marR="0" lvl="7" indent="-83820" algn="l" rtl="0">
              <a:spcBef>
                <a:spcPts val="320"/>
              </a:spcBef>
              <a:buClr>
                <a:srgbClr val="7A6B62"/>
              </a:buClr>
              <a:buSzPct val="100000"/>
              <a:buFont typeface="Georgia"/>
              <a:buChar char="•"/>
              <a:defRPr sz="1600" b="0" i="0" u="none" strike="noStrike" cap="none">
                <a:solidFill>
                  <a:schemeClr val="dk1"/>
                </a:solidFill>
                <a:latin typeface="Georgia"/>
                <a:ea typeface="Georgia"/>
                <a:cs typeface="Georgia"/>
                <a:sym typeface="Georgia"/>
              </a:defRPr>
            </a:lvl8pPr>
            <a:lvl9pPr marL="2377440" marR="0" lvl="8" indent="-113029" algn="l" rtl="0">
              <a:spcBef>
                <a:spcPts val="280"/>
              </a:spcBef>
              <a:buClr>
                <a:srgbClr val="B29D00"/>
              </a:buClr>
              <a:buSzPct val="9000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79" name="Shape 79"/>
          <p:cNvSpPr txBox="1">
            <a:spLocks noGrp="1"/>
          </p:cNvSpPr>
          <p:nvPr>
            <p:ph type="body" idx="2"/>
          </p:nvPr>
        </p:nvSpPr>
        <p:spPr>
          <a:xfrm>
            <a:off x="4791330" y="1524000"/>
            <a:ext cx="4041774" cy="731519"/>
          </a:xfrm>
          <a:prstGeom prst="rect">
            <a:avLst/>
          </a:prstGeom>
          <a:noFill/>
          <a:ln>
            <a:noFill/>
          </a:ln>
        </p:spPr>
        <p:txBody>
          <a:bodyPr lIns="91425" tIns="91425" rIns="91425" bIns="91425" anchor="ctr" anchorCtr="0"/>
          <a:lstStyle>
            <a:lvl1pPr marL="0" marR="0" lvl="0" indent="0" algn="l" rtl="0">
              <a:spcBef>
                <a:spcPts val="440"/>
              </a:spcBef>
              <a:buClr>
                <a:schemeClr val="accent1"/>
              </a:buClr>
              <a:buFont typeface="Noto Sans Symbols"/>
              <a:buNone/>
              <a:defRPr sz="2200" b="1" i="0" u="none" strike="noStrike" cap="none">
                <a:solidFill>
                  <a:schemeClr val="dk1"/>
                </a:solidFill>
                <a:latin typeface="Georgia"/>
                <a:ea typeface="Georgia"/>
                <a:cs typeface="Georgia"/>
                <a:sym typeface="Georgia"/>
              </a:defRPr>
            </a:lvl1pPr>
            <a:lvl2pPr marL="548640" marR="0" lvl="1" indent="-281940" algn="l" rtl="0">
              <a:spcBef>
                <a:spcPts val="400"/>
              </a:spcBef>
              <a:buClr>
                <a:schemeClr val="accent2"/>
              </a:buClr>
              <a:buFont typeface="Noto Sans Symbols"/>
              <a:buNone/>
              <a:defRPr sz="2000" b="1" i="0" u="none" strike="noStrike" cap="none">
                <a:solidFill>
                  <a:schemeClr val="dk2"/>
                </a:solidFill>
                <a:latin typeface="Georgia"/>
                <a:ea typeface="Georgia"/>
                <a:cs typeface="Georgia"/>
                <a:sym typeface="Georgia"/>
              </a:defRPr>
            </a:lvl2pPr>
            <a:lvl3pPr marL="822960" marR="0" lvl="2" indent="-238760" algn="l" rtl="0">
              <a:spcBef>
                <a:spcPts val="360"/>
              </a:spcBef>
              <a:buClr>
                <a:schemeClr val="accent3"/>
              </a:buClr>
              <a:buFont typeface="Noto Sans Symbols"/>
              <a:buNone/>
              <a:defRPr sz="1800" b="1" i="0" u="none" strike="noStrike" cap="none">
                <a:solidFill>
                  <a:schemeClr val="dk1"/>
                </a:solidFill>
                <a:latin typeface="Georgia"/>
                <a:ea typeface="Georgia"/>
                <a:cs typeface="Georgia"/>
                <a:sym typeface="Georgia"/>
              </a:defRPr>
            </a:lvl3pPr>
            <a:lvl4pPr marL="1097280" marR="0" lvl="3" indent="-233680" algn="l" rtl="0">
              <a:spcBef>
                <a:spcPts val="320"/>
              </a:spcBef>
              <a:buClr>
                <a:schemeClr val="accent4"/>
              </a:buClr>
              <a:buFont typeface="Noto Sans Symbols"/>
              <a:buNone/>
              <a:defRPr sz="1600" b="1" i="0" u="none" strike="noStrike" cap="none">
                <a:solidFill>
                  <a:schemeClr val="dk2"/>
                </a:solidFill>
                <a:latin typeface="Georgia"/>
                <a:ea typeface="Georgia"/>
                <a:cs typeface="Georgia"/>
                <a:sym typeface="Georgia"/>
              </a:defRPr>
            </a:lvl4pPr>
            <a:lvl5pPr marL="1371600" marR="0" lvl="4" indent="-228600" algn="l" rtl="0">
              <a:spcBef>
                <a:spcPts val="320"/>
              </a:spcBef>
              <a:buClr>
                <a:schemeClr val="accent5"/>
              </a:buClr>
              <a:buFont typeface="Georgia"/>
              <a:buNone/>
              <a:defRPr sz="1600" b="1" i="0" u="none" strike="noStrike" cap="none">
                <a:solidFill>
                  <a:schemeClr val="dk1"/>
                </a:solidFill>
                <a:latin typeface="Georgia"/>
                <a:ea typeface="Georgia"/>
                <a:cs typeface="Georgia"/>
                <a:sym typeface="Georgia"/>
              </a:defRPr>
            </a:lvl5pPr>
            <a:lvl6pPr marL="1645920" marR="0" lvl="5" indent="-93980" algn="l" rtl="0">
              <a:spcBef>
                <a:spcPts val="360"/>
              </a:spcBef>
              <a:buClr>
                <a:schemeClr val="accent6"/>
              </a:buClr>
              <a:buSzPct val="79999"/>
              <a:buFont typeface="Noto Sans Symbols"/>
              <a:buChar char="●"/>
              <a:defRPr sz="1800" b="0" i="0" u="none" strike="noStrike" cap="none">
                <a:solidFill>
                  <a:schemeClr val="dk1"/>
                </a:solidFill>
                <a:latin typeface="Georgia"/>
                <a:ea typeface="Georgia"/>
                <a:cs typeface="Georgia"/>
                <a:sym typeface="Georgia"/>
              </a:defRPr>
            </a:lvl6pPr>
            <a:lvl7pPr marL="1920240" marR="0" lvl="6" indent="-101600" algn="l" rtl="0">
              <a:spcBef>
                <a:spcPts val="320"/>
              </a:spcBef>
              <a:buClr>
                <a:srgbClr val="B75640"/>
              </a:buClr>
              <a:buSzPct val="90000"/>
              <a:buFont typeface="Georgia"/>
              <a:buChar char="•"/>
              <a:defRPr sz="1600" b="0" i="0" u="none" strike="noStrike" cap="none">
                <a:solidFill>
                  <a:schemeClr val="dk1"/>
                </a:solidFill>
                <a:latin typeface="Georgia"/>
                <a:ea typeface="Georgia"/>
                <a:cs typeface="Georgia"/>
                <a:sym typeface="Georgia"/>
              </a:defRPr>
            </a:lvl7pPr>
            <a:lvl8pPr marL="2103120" marR="0" lvl="7" indent="-83820" algn="l" rtl="0">
              <a:spcBef>
                <a:spcPts val="320"/>
              </a:spcBef>
              <a:buClr>
                <a:srgbClr val="7A6B62"/>
              </a:buClr>
              <a:buSzPct val="100000"/>
              <a:buFont typeface="Georgia"/>
              <a:buChar char="•"/>
              <a:defRPr sz="1600" b="0" i="0" u="none" strike="noStrike" cap="none">
                <a:solidFill>
                  <a:schemeClr val="dk1"/>
                </a:solidFill>
                <a:latin typeface="Georgia"/>
                <a:ea typeface="Georgia"/>
                <a:cs typeface="Georgia"/>
                <a:sym typeface="Georgia"/>
              </a:defRPr>
            </a:lvl8pPr>
            <a:lvl9pPr marL="2377440" marR="0" lvl="8" indent="-113029" algn="l" rtl="0">
              <a:spcBef>
                <a:spcPts val="280"/>
              </a:spcBef>
              <a:buClr>
                <a:srgbClr val="B29D00"/>
              </a:buClr>
              <a:buSzPct val="9000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80" name="Shape 80"/>
          <p:cNvSpPr txBox="1">
            <a:spLocks noGrp="1"/>
          </p:cNvSpPr>
          <p:nvPr>
            <p:ph type="dt" idx="10"/>
          </p:nvPr>
        </p:nvSpPr>
        <p:spPr>
          <a:xfrm>
            <a:off x="5791200" y="6404983"/>
            <a:ext cx="3044952" cy="365759"/>
          </a:xfrm>
          <a:prstGeom prst="rect">
            <a:avLst/>
          </a:prstGeom>
          <a:noFill/>
          <a:ln>
            <a:noFill/>
          </a:ln>
        </p:spPr>
        <p:txBody>
          <a:bodyPr lIns="91425" tIns="91425" rIns="91425" bIns="91425" anchor="t" anchorCtr="0"/>
          <a:lstStyle>
            <a:lvl1pPr marL="0" marR="0" lvl="0" indent="0" algn="r" rtl="0">
              <a:spcBef>
                <a:spcPts val="0"/>
              </a:spcBef>
              <a:buNone/>
              <a:defRPr sz="14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81" name="Shape 81"/>
          <p:cNvSpPr txBox="1">
            <a:spLocks noGrp="1"/>
          </p:cNvSpPr>
          <p:nvPr>
            <p:ph type="ftr" idx="11"/>
          </p:nvPr>
        </p:nvSpPr>
        <p:spPr>
          <a:xfrm>
            <a:off x="304800" y="6409944"/>
            <a:ext cx="3581399" cy="365759"/>
          </a:xfrm>
          <a:prstGeom prst="rect">
            <a:avLst/>
          </a:prstGeom>
          <a:noFill/>
          <a:ln>
            <a:noFill/>
          </a:ln>
        </p:spPr>
        <p:txBody>
          <a:bodyPr lIns="91425" tIns="91425" rIns="91425" bIns="91425" anchor="t" anchorCtr="0"/>
          <a:lstStyle>
            <a:lvl1pPr marL="0" marR="0" lvl="0" indent="0" algn="l" rtl="0">
              <a:spcBef>
                <a:spcPts val="0"/>
              </a:spcBef>
              <a:buNone/>
              <a:defRPr sz="12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cxnSp>
        <p:nvCxnSpPr>
          <p:cNvPr id="82" name="Shape 82"/>
          <p:cNvCxnSpPr/>
          <p:nvPr/>
        </p:nvCxnSpPr>
        <p:spPr>
          <a:xfrm>
            <a:off x="152400" y="1280159"/>
            <a:ext cx="8833103" cy="0"/>
          </a:xfrm>
          <a:prstGeom prst="straightConnector1">
            <a:avLst/>
          </a:prstGeom>
          <a:noFill/>
          <a:ln w="11425" cap="flat" cmpd="sng">
            <a:solidFill>
              <a:srgbClr val="7A9798"/>
            </a:solidFill>
            <a:prstDash val="dash"/>
            <a:round/>
            <a:headEnd type="none" w="med" len="med"/>
            <a:tailEnd type="none" w="med" len="med"/>
          </a:ln>
        </p:spPr>
      </p:cxnSp>
      <p:sp>
        <p:nvSpPr>
          <p:cNvPr id="83" name="Shape 83"/>
          <p:cNvSpPr/>
          <p:nvPr/>
        </p:nvSpPr>
        <p:spPr>
          <a:xfrm>
            <a:off x="152400" y="155447"/>
            <a:ext cx="8833103" cy="6547104"/>
          </a:xfrm>
          <a:prstGeom prst="rect">
            <a:avLst/>
          </a:prstGeom>
          <a:noFill/>
          <a:ln w="9525" cap="flat" cmpd="sng">
            <a:solidFill>
              <a:srgbClr val="7A9798"/>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84" name="Shape 84"/>
          <p:cNvSpPr txBox="1">
            <a:spLocks noGrp="1"/>
          </p:cNvSpPr>
          <p:nvPr>
            <p:ph type="body" idx="3"/>
          </p:nvPr>
        </p:nvSpPr>
        <p:spPr>
          <a:xfrm>
            <a:off x="301752" y="2471383"/>
            <a:ext cx="4041648" cy="3818403"/>
          </a:xfrm>
          <a:prstGeom prst="rect">
            <a:avLst/>
          </a:prstGeom>
          <a:noFill/>
          <a:ln>
            <a:noFill/>
          </a:ln>
        </p:spPr>
        <p:txBody>
          <a:bodyPr lIns="91425" tIns="91425" rIns="91425" bIns="91425" anchor="t" anchorCtr="0"/>
          <a:lstStyle>
            <a:lvl1pPr marL="274320" marR="0" lvl="0" indent="-128587" algn="l" rtl="0">
              <a:spcBef>
                <a:spcPts val="540"/>
              </a:spcBef>
              <a:buClr>
                <a:schemeClr val="accent1"/>
              </a:buClr>
              <a:buSzPct val="85000"/>
              <a:buFont typeface="Noto Sans Symbols"/>
              <a:buChar char="●"/>
              <a:defRPr sz="2700" b="0" i="0" u="none" strike="noStrike" cap="none">
                <a:solidFill>
                  <a:schemeClr val="dk1"/>
                </a:solidFill>
                <a:latin typeface="Georgia"/>
                <a:ea typeface="Georgia"/>
                <a:cs typeface="Georgia"/>
                <a:sym typeface="Georgia"/>
              </a:defRPr>
            </a:lvl1pPr>
            <a:lvl2pPr marL="548640" marR="0" lvl="1" indent="-184150" algn="l" rtl="0">
              <a:spcBef>
                <a:spcPts val="440"/>
              </a:spcBef>
              <a:buClr>
                <a:schemeClr val="accent2"/>
              </a:buClr>
              <a:buSzPct val="70000"/>
              <a:buFont typeface="Noto Sans Symbols"/>
              <a:buChar char="○"/>
              <a:defRPr sz="2200" b="0" i="0" u="none" strike="noStrike" cap="none">
                <a:solidFill>
                  <a:schemeClr val="dk2"/>
                </a:solidFill>
                <a:latin typeface="Georgia"/>
                <a:ea typeface="Georgia"/>
                <a:cs typeface="Georgia"/>
                <a:sym typeface="Georgia"/>
              </a:defRPr>
            </a:lvl2pPr>
            <a:lvl3pPr marL="822960" marR="0" lvl="2" indent="-143510" algn="l" rtl="0">
              <a:spcBef>
                <a:spcPts val="400"/>
              </a:spcBef>
              <a:buClr>
                <a:schemeClr val="accent3"/>
              </a:buClr>
              <a:buSzPct val="75000"/>
              <a:buFont typeface="Noto Sans Symbols"/>
              <a:buChar char="•"/>
              <a:defRPr sz="2000" b="0" i="0" u="none" strike="noStrike" cap="none">
                <a:solidFill>
                  <a:schemeClr val="dk1"/>
                </a:solidFill>
                <a:latin typeface="Georgia"/>
                <a:ea typeface="Georgia"/>
                <a:cs typeface="Georgia"/>
                <a:sym typeface="Georgia"/>
              </a:defRPr>
            </a:lvl3pPr>
            <a:lvl4pPr marL="1097280" marR="0" lvl="3" indent="-144780" algn="l" rtl="0">
              <a:spcBef>
                <a:spcPts val="400"/>
              </a:spcBef>
              <a:buClr>
                <a:schemeClr val="accent4"/>
              </a:buClr>
              <a:buSzPct val="70000"/>
              <a:buFont typeface="Noto Sans Symbols"/>
              <a:buChar char="•"/>
              <a:defRPr sz="2000" b="0" i="0" u="none" strike="noStrike" cap="none">
                <a:solidFill>
                  <a:schemeClr val="dk2"/>
                </a:solidFill>
                <a:latin typeface="Georgia"/>
                <a:ea typeface="Georgia"/>
                <a:cs typeface="Georgia"/>
                <a:sym typeface="Georgia"/>
              </a:defRPr>
            </a:lvl4pPr>
            <a:lvl5pPr marL="1371600" marR="0" lvl="4" indent="-114300" algn="l" rtl="0">
              <a:spcBef>
                <a:spcPts val="360"/>
              </a:spcBef>
              <a:buClr>
                <a:schemeClr val="accent5"/>
              </a:buClr>
              <a:buSzPct val="100000"/>
              <a:buFont typeface="Georgia"/>
              <a:buChar char="•"/>
              <a:defRPr sz="1800" b="0" i="0" u="none" strike="noStrike" cap="none">
                <a:solidFill>
                  <a:schemeClr val="dk1"/>
                </a:solidFill>
                <a:latin typeface="Georgia"/>
                <a:ea typeface="Georgia"/>
                <a:cs typeface="Georgia"/>
                <a:sym typeface="Georgia"/>
              </a:defRPr>
            </a:lvl5pPr>
            <a:lvl6pPr marL="1645920" marR="0" lvl="5" indent="-93980" algn="l" rtl="0">
              <a:spcBef>
                <a:spcPts val="360"/>
              </a:spcBef>
              <a:buClr>
                <a:schemeClr val="accent6"/>
              </a:buClr>
              <a:buSzPct val="79999"/>
              <a:buFont typeface="Noto Sans Symbols"/>
              <a:buChar char="●"/>
              <a:defRPr sz="1800" b="0" i="0" u="none" strike="noStrike" cap="none">
                <a:solidFill>
                  <a:schemeClr val="dk1"/>
                </a:solidFill>
                <a:latin typeface="Georgia"/>
                <a:ea typeface="Georgia"/>
                <a:cs typeface="Georgia"/>
                <a:sym typeface="Georgia"/>
              </a:defRPr>
            </a:lvl6pPr>
            <a:lvl7pPr marL="1920240" marR="0" lvl="6" indent="-101600" algn="l" rtl="0">
              <a:spcBef>
                <a:spcPts val="320"/>
              </a:spcBef>
              <a:buClr>
                <a:srgbClr val="B75640"/>
              </a:buClr>
              <a:buSzPct val="90000"/>
              <a:buFont typeface="Georgia"/>
              <a:buChar char="•"/>
              <a:defRPr sz="1600" b="0" i="0" u="none" strike="noStrike" cap="none">
                <a:solidFill>
                  <a:schemeClr val="dk1"/>
                </a:solidFill>
                <a:latin typeface="Georgia"/>
                <a:ea typeface="Georgia"/>
                <a:cs typeface="Georgia"/>
                <a:sym typeface="Georgia"/>
              </a:defRPr>
            </a:lvl7pPr>
            <a:lvl8pPr marL="2103120" marR="0" lvl="7" indent="-83820" algn="l" rtl="0">
              <a:spcBef>
                <a:spcPts val="320"/>
              </a:spcBef>
              <a:buClr>
                <a:srgbClr val="7A6B62"/>
              </a:buClr>
              <a:buSzPct val="100000"/>
              <a:buFont typeface="Georgia"/>
              <a:buChar char="•"/>
              <a:defRPr sz="1600" b="0" i="0" u="none" strike="noStrike" cap="none">
                <a:solidFill>
                  <a:schemeClr val="dk1"/>
                </a:solidFill>
                <a:latin typeface="Georgia"/>
                <a:ea typeface="Georgia"/>
                <a:cs typeface="Georgia"/>
                <a:sym typeface="Georgia"/>
              </a:defRPr>
            </a:lvl8pPr>
            <a:lvl9pPr marL="2377440" marR="0" lvl="8" indent="-113029" algn="l" rtl="0">
              <a:spcBef>
                <a:spcPts val="280"/>
              </a:spcBef>
              <a:buClr>
                <a:srgbClr val="B29D00"/>
              </a:buClr>
              <a:buSzPct val="9000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85" name="Shape 85"/>
          <p:cNvSpPr txBox="1">
            <a:spLocks noGrp="1"/>
          </p:cNvSpPr>
          <p:nvPr>
            <p:ph type="body" idx="4"/>
          </p:nvPr>
        </p:nvSpPr>
        <p:spPr>
          <a:xfrm>
            <a:off x="4800600" y="2471383"/>
            <a:ext cx="4038599" cy="3822191"/>
          </a:xfrm>
          <a:prstGeom prst="rect">
            <a:avLst/>
          </a:prstGeom>
          <a:noFill/>
          <a:ln>
            <a:noFill/>
          </a:ln>
        </p:spPr>
        <p:txBody>
          <a:bodyPr lIns="91425" tIns="91425" rIns="91425" bIns="91425" anchor="t" anchorCtr="0"/>
          <a:lstStyle>
            <a:lvl1pPr marL="274320" marR="0" lvl="0" indent="-128587" algn="l" rtl="0">
              <a:spcBef>
                <a:spcPts val="540"/>
              </a:spcBef>
              <a:buClr>
                <a:schemeClr val="accent1"/>
              </a:buClr>
              <a:buSzPct val="85000"/>
              <a:buFont typeface="Noto Sans Symbols"/>
              <a:buChar char="●"/>
              <a:defRPr sz="2700" b="0" i="0" u="none" strike="noStrike" cap="none">
                <a:solidFill>
                  <a:schemeClr val="dk1"/>
                </a:solidFill>
                <a:latin typeface="Georgia"/>
                <a:ea typeface="Georgia"/>
                <a:cs typeface="Georgia"/>
                <a:sym typeface="Georgia"/>
              </a:defRPr>
            </a:lvl1pPr>
            <a:lvl2pPr marL="548640" marR="0" lvl="1" indent="-184150" algn="l" rtl="0">
              <a:spcBef>
                <a:spcPts val="440"/>
              </a:spcBef>
              <a:buClr>
                <a:schemeClr val="accent2"/>
              </a:buClr>
              <a:buSzPct val="70000"/>
              <a:buFont typeface="Noto Sans Symbols"/>
              <a:buChar char="○"/>
              <a:defRPr sz="2200" b="0" i="0" u="none" strike="noStrike" cap="none">
                <a:solidFill>
                  <a:schemeClr val="dk2"/>
                </a:solidFill>
                <a:latin typeface="Georgia"/>
                <a:ea typeface="Georgia"/>
                <a:cs typeface="Georgia"/>
                <a:sym typeface="Georgia"/>
              </a:defRPr>
            </a:lvl2pPr>
            <a:lvl3pPr marL="822960" marR="0" lvl="2" indent="-143510" algn="l" rtl="0">
              <a:spcBef>
                <a:spcPts val="400"/>
              </a:spcBef>
              <a:buClr>
                <a:schemeClr val="accent3"/>
              </a:buClr>
              <a:buSzPct val="75000"/>
              <a:buFont typeface="Noto Sans Symbols"/>
              <a:buChar char="•"/>
              <a:defRPr sz="2000" b="0" i="0" u="none" strike="noStrike" cap="none">
                <a:solidFill>
                  <a:schemeClr val="dk1"/>
                </a:solidFill>
                <a:latin typeface="Georgia"/>
                <a:ea typeface="Georgia"/>
                <a:cs typeface="Georgia"/>
                <a:sym typeface="Georgia"/>
              </a:defRPr>
            </a:lvl3pPr>
            <a:lvl4pPr marL="1097280" marR="0" lvl="3" indent="-144780" algn="l" rtl="0">
              <a:spcBef>
                <a:spcPts val="400"/>
              </a:spcBef>
              <a:buClr>
                <a:schemeClr val="accent4"/>
              </a:buClr>
              <a:buSzPct val="70000"/>
              <a:buFont typeface="Noto Sans Symbols"/>
              <a:buChar char="•"/>
              <a:defRPr sz="2000" b="0" i="0" u="none" strike="noStrike" cap="none">
                <a:solidFill>
                  <a:schemeClr val="dk2"/>
                </a:solidFill>
                <a:latin typeface="Georgia"/>
                <a:ea typeface="Georgia"/>
                <a:cs typeface="Georgia"/>
                <a:sym typeface="Georgia"/>
              </a:defRPr>
            </a:lvl4pPr>
            <a:lvl5pPr marL="1371600" marR="0" lvl="4" indent="-114300" algn="l" rtl="0">
              <a:spcBef>
                <a:spcPts val="360"/>
              </a:spcBef>
              <a:buClr>
                <a:schemeClr val="accent5"/>
              </a:buClr>
              <a:buSzPct val="100000"/>
              <a:buFont typeface="Georgia"/>
              <a:buChar char="•"/>
              <a:defRPr sz="1800" b="0" i="0" u="none" strike="noStrike" cap="none">
                <a:solidFill>
                  <a:schemeClr val="dk1"/>
                </a:solidFill>
                <a:latin typeface="Georgia"/>
                <a:ea typeface="Georgia"/>
                <a:cs typeface="Georgia"/>
                <a:sym typeface="Georgia"/>
              </a:defRPr>
            </a:lvl5pPr>
            <a:lvl6pPr marL="1645920" marR="0" lvl="5" indent="-93980" algn="l" rtl="0">
              <a:spcBef>
                <a:spcPts val="360"/>
              </a:spcBef>
              <a:buClr>
                <a:schemeClr val="accent6"/>
              </a:buClr>
              <a:buSzPct val="79999"/>
              <a:buFont typeface="Noto Sans Symbols"/>
              <a:buChar char="●"/>
              <a:defRPr sz="1800" b="0" i="0" u="none" strike="noStrike" cap="none">
                <a:solidFill>
                  <a:schemeClr val="dk1"/>
                </a:solidFill>
                <a:latin typeface="Georgia"/>
                <a:ea typeface="Georgia"/>
                <a:cs typeface="Georgia"/>
                <a:sym typeface="Georgia"/>
              </a:defRPr>
            </a:lvl6pPr>
            <a:lvl7pPr marL="1920240" marR="0" lvl="6" indent="-101600" algn="l" rtl="0">
              <a:spcBef>
                <a:spcPts val="320"/>
              </a:spcBef>
              <a:buClr>
                <a:srgbClr val="B75640"/>
              </a:buClr>
              <a:buSzPct val="90000"/>
              <a:buFont typeface="Georgia"/>
              <a:buChar char="•"/>
              <a:defRPr sz="1600" b="0" i="0" u="none" strike="noStrike" cap="none">
                <a:solidFill>
                  <a:schemeClr val="dk1"/>
                </a:solidFill>
                <a:latin typeface="Georgia"/>
                <a:ea typeface="Georgia"/>
                <a:cs typeface="Georgia"/>
                <a:sym typeface="Georgia"/>
              </a:defRPr>
            </a:lvl7pPr>
            <a:lvl8pPr marL="2103120" marR="0" lvl="7" indent="-83820" algn="l" rtl="0">
              <a:spcBef>
                <a:spcPts val="320"/>
              </a:spcBef>
              <a:buClr>
                <a:srgbClr val="7A6B62"/>
              </a:buClr>
              <a:buSzPct val="100000"/>
              <a:buFont typeface="Georgia"/>
              <a:buChar char="•"/>
              <a:defRPr sz="1600" b="0" i="0" u="none" strike="noStrike" cap="none">
                <a:solidFill>
                  <a:schemeClr val="dk1"/>
                </a:solidFill>
                <a:latin typeface="Georgia"/>
                <a:ea typeface="Georgia"/>
                <a:cs typeface="Georgia"/>
                <a:sym typeface="Georgia"/>
              </a:defRPr>
            </a:lvl8pPr>
            <a:lvl9pPr marL="2377440" marR="0" lvl="8" indent="-113029" algn="l" rtl="0">
              <a:spcBef>
                <a:spcPts val="280"/>
              </a:spcBef>
              <a:buClr>
                <a:srgbClr val="B29D00"/>
              </a:buClr>
              <a:buSzPct val="9000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86" name="Shape 86"/>
          <p:cNvSpPr/>
          <p:nvPr/>
        </p:nvSpPr>
        <p:spPr>
          <a:xfrm>
            <a:off x="4267200" y="956036"/>
            <a:ext cx="609599" cy="609599"/>
          </a:xfrm>
          <a:prstGeom prst="ellipse">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87" name="Shape 87"/>
          <p:cNvSpPr/>
          <p:nvPr/>
        </p:nvSpPr>
        <p:spPr>
          <a:xfrm>
            <a:off x="4361687" y="1050524"/>
            <a:ext cx="420624" cy="420624"/>
          </a:xfrm>
          <a:prstGeom prst="ellipse">
            <a:avLst/>
          </a:prstGeom>
          <a:solidFill>
            <a:srgbClr val="FFFFFF"/>
          </a:solidFill>
          <a:ln w="50800" cap="rnd" cmpd="dbl">
            <a:solidFill>
              <a:srgbClr val="7A9798"/>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88" name="Shape 88"/>
          <p:cNvSpPr txBox="1">
            <a:spLocks noGrp="1"/>
          </p:cNvSpPr>
          <p:nvPr>
            <p:ph type="sldNum" idx="12"/>
          </p:nvPr>
        </p:nvSpPr>
        <p:spPr>
          <a:xfrm>
            <a:off x="4343400" y="1042416"/>
            <a:ext cx="457200" cy="441324"/>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fld id="{00000000-1234-1234-1234-123412341234}" type="slidenum">
              <a:rPr lang="en-US" sz="1600">
                <a:solidFill>
                  <a:srgbClr val="7A9798"/>
                </a:solidFill>
                <a:latin typeface="Georgia"/>
                <a:ea typeface="Georgia"/>
                <a:cs typeface="Georgia"/>
                <a:sym typeface="Georgia"/>
              </a:rPr>
              <a:t>‹#›</a:t>
            </a:fld>
            <a:endParaRPr lang="en-US" sz="1600">
              <a:solidFill>
                <a:srgbClr val="7A9798"/>
              </a:solidFill>
              <a:latin typeface="Georgia"/>
              <a:ea typeface="Georgia"/>
              <a:cs typeface="Georgia"/>
              <a:sym typeface="Georgia"/>
            </a:endParaRPr>
          </a:p>
        </p:txBody>
      </p:sp>
      <p:sp>
        <p:nvSpPr>
          <p:cNvPr id="89" name="Shape 89"/>
          <p:cNvSpPr txBox="1">
            <a:spLocks noGrp="1"/>
          </p:cNvSpPr>
          <p:nvPr>
            <p:ph type="title"/>
          </p:nvPr>
        </p:nvSpPr>
        <p:spPr>
          <a:xfrm>
            <a:off x="301752" y="228600"/>
            <a:ext cx="8534399" cy="758951"/>
          </a:xfrm>
          <a:prstGeom prst="rect">
            <a:avLst/>
          </a:prstGeom>
          <a:noFill/>
          <a:ln>
            <a:noFill/>
          </a:ln>
        </p:spPr>
        <p:txBody>
          <a:bodyPr lIns="91425" tIns="91425" rIns="91425" bIns="91425" anchor="b" anchorCtr="0"/>
          <a:lstStyle>
            <a:lvl1pPr marL="0" marR="0" lvl="0" indent="0" algn="ctr" rtl="0">
              <a:spcBef>
                <a:spcPts val="0"/>
              </a:spcBef>
              <a:buClr>
                <a:srgbClr val="7A9798"/>
              </a:buClr>
              <a:buFont typeface="Georgia"/>
              <a:buNone/>
              <a:defRPr sz="3300" b="0" i="0" u="none" strike="noStrike" cap="none">
                <a:solidFill>
                  <a:srgbClr val="7A9798"/>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301752" y="228600"/>
            <a:ext cx="8534399" cy="758951"/>
          </a:xfrm>
          <a:prstGeom prst="rect">
            <a:avLst/>
          </a:prstGeom>
          <a:noFill/>
          <a:ln>
            <a:noFill/>
          </a:ln>
        </p:spPr>
        <p:txBody>
          <a:bodyPr lIns="91425" tIns="91425" rIns="91425" bIns="91425" anchor="b" anchorCtr="0"/>
          <a:lstStyle>
            <a:lvl1pPr marL="0" marR="0" lvl="0" indent="0" algn="ctr" rtl="0">
              <a:spcBef>
                <a:spcPts val="0"/>
              </a:spcBef>
              <a:buClr>
                <a:srgbClr val="7A9798"/>
              </a:buClr>
              <a:buFont typeface="Georgia"/>
              <a:buNone/>
              <a:defRPr sz="3300" b="0" i="0" u="none" strike="noStrike" cap="none">
                <a:solidFill>
                  <a:srgbClr val="7A9798"/>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2" name="Shape 92"/>
          <p:cNvSpPr txBox="1">
            <a:spLocks noGrp="1"/>
          </p:cNvSpPr>
          <p:nvPr>
            <p:ph type="dt" idx="10"/>
          </p:nvPr>
        </p:nvSpPr>
        <p:spPr>
          <a:xfrm>
            <a:off x="5791200" y="6404983"/>
            <a:ext cx="3044952" cy="365759"/>
          </a:xfrm>
          <a:prstGeom prst="rect">
            <a:avLst/>
          </a:prstGeom>
          <a:noFill/>
          <a:ln>
            <a:noFill/>
          </a:ln>
        </p:spPr>
        <p:txBody>
          <a:bodyPr lIns="91425" tIns="91425" rIns="91425" bIns="91425" anchor="t" anchorCtr="0"/>
          <a:lstStyle>
            <a:lvl1pPr marL="0" marR="0" lvl="0" indent="0" algn="r" rtl="0">
              <a:spcBef>
                <a:spcPts val="0"/>
              </a:spcBef>
              <a:buNone/>
              <a:defRPr sz="14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93" name="Shape 93"/>
          <p:cNvSpPr txBox="1">
            <a:spLocks noGrp="1"/>
          </p:cNvSpPr>
          <p:nvPr>
            <p:ph type="ftr" idx="11"/>
          </p:nvPr>
        </p:nvSpPr>
        <p:spPr>
          <a:xfrm>
            <a:off x="304800" y="6410848"/>
            <a:ext cx="3581399" cy="365759"/>
          </a:xfrm>
          <a:prstGeom prst="rect">
            <a:avLst/>
          </a:prstGeom>
          <a:noFill/>
          <a:ln>
            <a:noFill/>
          </a:ln>
        </p:spPr>
        <p:txBody>
          <a:bodyPr lIns="91425" tIns="91425" rIns="91425" bIns="91425" anchor="t" anchorCtr="0"/>
          <a:lstStyle>
            <a:lvl1pPr marL="0" marR="0" lvl="0" indent="0" algn="l" rtl="0">
              <a:spcBef>
                <a:spcPts val="0"/>
              </a:spcBef>
              <a:buNone/>
              <a:defRPr sz="12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94" name="Shape 94"/>
          <p:cNvSpPr txBox="1">
            <a:spLocks noGrp="1"/>
          </p:cNvSpPr>
          <p:nvPr>
            <p:ph type="sldNum" idx="12"/>
          </p:nvPr>
        </p:nvSpPr>
        <p:spPr>
          <a:xfrm>
            <a:off x="4343400" y="1036020"/>
            <a:ext cx="457200" cy="441324"/>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fld id="{00000000-1234-1234-1234-123412341234}" type="slidenum">
              <a:rPr lang="en-US" sz="1600">
                <a:solidFill>
                  <a:srgbClr val="7A9798"/>
                </a:solidFill>
                <a:latin typeface="Georgia"/>
                <a:ea typeface="Georgia"/>
                <a:cs typeface="Georgia"/>
                <a:sym typeface="Georgia"/>
              </a:rPr>
              <a:t>‹#›</a:t>
            </a:fld>
            <a:endParaRPr lang="en-US" sz="1600">
              <a:solidFill>
                <a:srgbClr val="7A9798"/>
              </a:solidFill>
              <a:latin typeface="Georgia"/>
              <a:ea typeface="Georgia"/>
              <a:cs typeface="Georgia"/>
              <a:sym typeface="Georgia"/>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23"/>
        <p:cNvGrpSpPr/>
        <p:nvPr/>
      </p:nvGrpSpPr>
      <p:grpSpPr>
        <a:xfrm>
          <a:off x="0" y="0"/>
          <a:ext cx="0" cy="0"/>
          <a:chOff x="0" y="0"/>
          <a:chExt cx="0" cy="0"/>
        </a:xfrm>
      </p:grpSpPr>
      <p:cxnSp>
        <p:nvCxnSpPr>
          <p:cNvPr id="124" name="Shape 124"/>
          <p:cNvCxnSpPr/>
          <p:nvPr/>
        </p:nvCxnSpPr>
        <p:spPr>
          <a:xfrm>
            <a:off x="152400" y="533400"/>
            <a:ext cx="8833103" cy="0"/>
          </a:xfrm>
          <a:prstGeom prst="straightConnector1">
            <a:avLst/>
          </a:prstGeom>
          <a:noFill/>
          <a:ln w="11425" cap="flat" cmpd="sng">
            <a:solidFill>
              <a:srgbClr val="7A9798"/>
            </a:solidFill>
            <a:prstDash val="dash"/>
            <a:round/>
            <a:headEnd type="none" w="med" len="med"/>
            <a:tailEnd type="none" w="med" len="med"/>
          </a:ln>
        </p:spPr>
      </p:cxnSp>
      <p:sp>
        <p:nvSpPr>
          <p:cNvPr id="125" name="Shape 125"/>
          <p:cNvSpPr/>
          <p:nvPr/>
        </p:nvSpPr>
        <p:spPr>
          <a:xfrm>
            <a:off x="0" y="670560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26" name="Shape 126"/>
          <p:cNvSpPr/>
          <p:nvPr/>
        </p:nvSpPr>
        <p:spPr>
          <a:xfrm>
            <a:off x="899160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27" name="Shape 127"/>
          <p:cNvSpPr/>
          <p:nvPr/>
        </p:nvSpPr>
        <p:spPr>
          <a:xfrm>
            <a:off x="0" y="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28" name="Shape 128"/>
          <p:cNvSpPr/>
          <p:nvPr/>
        </p:nvSpPr>
        <p:spPr>
          <a:xfrm>
            <a:off x="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29" name="Shape 129"/>
          <p:cNvSpPr/>
          <p:nvPr/>
        </p:nvSpPr>
        <p:spPr>
          <a:xfrm>
            <a:off x="152400" y="152400"/>
            <a:ext cx="8833103" cy="301752"/>
          </a:xfrm>
          <a:prstGeom prst="rect">
            <a:avLst/>
          </a:prstGeom>
          <a:solidFill>
            <a:schemeClr val="accent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30" name="Shape 130"/>
          <p:cNvSpPr/>
          <p:nvPr/>
        </p:nvSpPr>
        <p:spPr>
          <a:xfrm>
            <a:off x="152400" y="609600"/>
            <a:ext cx="2743199" cy="5867400"/>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131" name="Shape 131"/>
          <p:cNvSpPr/>
          <p:nvPr/>
        </p:nvSpPr>
        <p:spPr>
          <a:xfrm>
            <a:off x="152400" y="155447"/>
            <a:ext cx="8833103" cy="6547104"/>
          </a:xfrm>
          <a:prstGeom prst="rect">
            <a:avLst/>
          </a:prstGeom>
          <a:noFill/>
          <a:ln w="9525" cap="flat" cmpd="sng">
            <a:solidFill>
              <a:srgbClr val="7A9798"/>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32" name="Shape 132"/>
          <p:cNvSpPr/>
          <p:nvPr/>
        </p:nvSpPr>
        <p:spPr>
          <a:xfrm>
            <a:off x="1295400" y="228600"/>
            <a:ext cx="609599" cy="609599"/>
          </a:xfrm>
          <a:prstGeom prst="ellipse">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133" name="Shape 133"/>
          <p:cNvSpPr/>
          <p:nvPr/>
        </p:nvSpPr>
        <p:spPr>
          <a:xfrm>
            <a:off x="1389887" y="323087"/>
            <a:ext cx="420624" cy="420624"/>
          </a:xfrm>
          <a:prstGeom prst="ellipse">
            <a:avLst/>
          </a:prstGeom>
          <a:solidFill>
            <a:srgbClr val="FFFFFF"/>
          </a:solidFill>
          <a:ln w="50800" cap="rnd" cmpd="dbl">
            <a:solidFill>
              <a:srgbClr val="7A9798"/>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134" name="Shape 134"/>
          <p:cNvSpPr txBox="1">
            <a:spLocks noGrp="1"/>
          </p:cNvSpPr>
          <p:nvPr>
            <p:ph type="sldNum" idx="12"/>
          </p:nvPr>
        </p:nvSpPr>
        <p:spPr>
          <a:xfrm>
            <a:off x="1371600" y="312737"/>
            <a:ext cx="457200" cy="441324"/>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fld id="{00000000-1234-1234-1234-123412341234}" type="slidenum">
              <a:rPr lang="en-US" sz="1600">
                <a:solidFill>
                  <a:srgbClr val="7A9798"/>
                </a:solidFill>
                <a:latin typeface="Georgia"/>
                <a:ea typeface="Georgia"/>
                <a:cs typeface="Georgia"/>
                <a:sym typeface="Georgia"/>
              </a:rPr>
              <a:t>‹#›</a:t>
            </a:fld>
            <a:endParaRPr lang="en-US" sz="1600">
              <a:solidFill>
                <a:srgbClr val="7A9798"/>
              </a:solidFill>
              <a:latin typeface="Georgia"/>
              <a:ea typeface="Georgia"/>
              <a:cs typeface="Georgia"/>
              <a:sym typeface="Georgia"/>
            </a:endParaRPr>
          </a:p>
        </p:txBody>
      </p:sp>
      <p:sp>
        <p:nvSpPr>
          <p:cNvPr id="135" name="Shape 135"/>
          <p:cNvSpPr txBox="1">
            <a:spLocks noGrp="1"/>
          </p:cNvSpPr>
          <p:nvPr>
            <p:ph type="title"/>
          </p:nvPr>
        </p:nvSpPr>
        <p:spPr>
          <a:xfrm>
            <a:off x="3000375" y="5029200"/>
            <a:ext cx="5867400" cy="1219199"/>
          </a:xfrm>
          <a:prstGeom prst="rect">
            <a:avLst/>
          </a:prstGeom>
          <a:noFill/>
          <a:ln>
            <a:noFill/>
          </a:ln>
        </p:spPr>
        <p:txBody>
          <a:bodyPr lIns="91425" tIns="91425" rIns="91425" bIns="91425" anchor="t" anchorCtr="0"/>
          <a:lstStyle>
            <a:lvl1pPr marL="0" marR="0" lvl="0" indent="0" algn="l" rtl="0">
              <a:spcBef>
                <a:spcPts val="0"/>
              </a:spcBef>
              <a:buClr>
                <a:schemeClr val="dk2"/>
              </a:buClr>
              <a:buFont typeface="Georgia"/>
              <a:buNone/>
              <a:defRPr sz="2400" b="1" i="0" u="none" strike="noStrike" cap="none">
                <a:solidFill>
                  <a:schemeClr val="dk2"/>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6" name="Shape 136"/>
          <p:cNvSpPr>
            <a:spLocks noGrp="1"/>
          </p:cNvSpPr>
          <p:nvPr>
            <p:ph type="pic" idx="2"/>
          </p:nvPr>
        </p:nvSpPr>
        <p:spPr>
          <a:xfrm>
            <a:off x="3000375" y="609600"/>
            <a:ext cx="5867400" cy="4267199"/>
          </a:xfrm>
          <a:prstGeom prst="rect">
            <a:avLst/>
          </a:prstGeom>
          <a:noFill/>
          <a:ln>
            <a:noFill/>
          </a:ln>
        </p:spPr>
        <p:txBody>
          <a:bodyPr lIns="91425" tIns="91425" rIns="91425" bIns="91425" anchor="t" anchorCtr="0"/>
          <a:lstStyle>
            <a:lvl1pPr marL="0" marR="0" lvl="0" indent="0" algn="l" rtl="0">
              <a:spcBef>
                <a:spcPts val="640"/>
              </a:spcBef>
              <a:buClr>
                <a:schemeClr val="accent1"/>
              </a:buClr>
              <a:buFont typeface="Noto Sans Symbols"/>
              <a:buNone/>
              <a:defRPr sz="3200" b="0" i="0" u="none" strike="noStrike" cap="none">
                <a:solidFill>
                  <a:schemeClr val="dk1"/>
                </a:solidFill>
                <a:latin typeface="Georgia"/>
                <a:ea typeface="Georgia"/>
                <a:cs typeface="Georgia"/>
                <a:sym typeface="Georgia"/>
              </a:defRPr>
            </a:lvl1pPr>
            <a:lvl2pPr marL="548640" marR="0" lvl="1" indent="-184150" algn="l" rtl="0">
              <a:spcBef>
                <a:spcPts val="440"/>
              </a:spcBef>
              <a:buClr>
                <a:schemeClr val="accent2"/>
              </a:buClr>
              <a:buSzPct val="70000"/>
              <a:buFont typeface="Noto Sans Symbols"/>
              <a:buChar char="○"/>
              <a:defRPr sz="2200" b="0" i="0" u="none" strike="noStrike" cap="none">
                <a:solidFill>
                  <a:schemeClr val="dk2"/>
                </a:solidFill>
                <a:latin typeface="Georgia"/>
                <a:ea typeface="Georgia"/>
                <a:cs typeface="Georgia"/>
                <a:sym typeface="Georgia"/>
              </a:defRPr>
            </a:lvl2pPr>
            <a:lvl3pPr marL="822960" marR="0" lvl="2" indent="-143510" algn="l" rtl="0">
              <a:spcBef>
                <a:spcPts val="400"/>
              </a:spcBef>
              <a:buClr>
                <a:schemeClr val="accent3"/>
              </a:buClr>
              <a:buSzPct val="75000"/>
              <a:buFont typeface="Noto Sans Symbols"/>
              <a:buChar char="•"/>
              <a:defRPr sz="2000" b="0" i="0" u="none" strike="noStrike" cap="none">
                <a:solidFill>
                  <a:schemeClr val="dk1"/>
                </a:solidFill>
                <a:latin typeface="Georgia"/>
                <a:ea typeface="Georgia"/>
                <a:cs typeface="Georgia"/>
                <a:sym typeface="Georgia"/>
              </a:defRPr>
            </a:lvl3pPr>
            <a:lvl4pPr marL="1097280" marR="0" lvl="3" indent="-144780" algn="l" rtl="0">
              <a:spcBef>
                <a:spcPts val="400"/>
              </a:spcBef>
              <a:buClr>
                <a:schemeClr val="accent4"/>
              </a:buClr>
              <a:buSzPct val="70000"/>
              <a:buFont typeface="Noto Sans Symbols"/>
              <a:buChar char="•"/>
              <a:defRPr sz="2000" b="0" i="0" u="none" strike="noStrike" cap="none">
                <a:solidFill>
                  <a:schemeClr val="dk2"/>
                </a:solidFill>
                <a:latin typeface="Georgia"/>
                <a:ea typeface="Georgia"/>
                <a:cs typeface="Georgia"/>
                <a:sym typeface="Georgia"/>
              </a:defRPr>
            </a:lvl4pPr>
            <a:lvl5pPr marL="1371600" marR="0" lvl="4" indent="-114300" algn="l" rtl="0">
              <a:spcBef>
                <a:spcPts val="360"/>
              </a:spcBef>
              <a:buClr>
                <a:schemeClr val="accent5"/>
              </a:buClr>
              <a:buSzPct val="100000"/>
              <a:buFont typeface="Georgia"/>
              <a:buChar char="•"/>
              <a:defRPr sz="1800" b="0" i="0" u="none" strike="noStrike" cap="none">
                <a:solidFill>
                  <a:schemeClr val="dk1"/>
                </a:solidFill>
                <a:latin typeface="Georgia"/>
                <a:ea typeface="Georgia"/>
                <a:cs typeface="Georgia"/>
                <a:sym typeface="Georgia"/>
              </a:defRPr>
            </a:lvl5pPr>
            <a:lvl6pPr marL="1645920" marR="0" lvl="5" indent="-93980" algn="l" rtl="0">
              <a:spcBef>
                <a:spcPts val="360"/>
              </a:spcBef>
              <a:buClr>
                <a:schemeClr val="accent6"/>
              </a:buClr>
              <a:buSzPct val="79999"/>
              <a:buFont typeface="Noto Sans Symbols"/>
              <a:buChar char="●"/>
              <a:defRPr sz="1800" b="0" i="0" u="none" strike="noStrike" cap="none">
                <a:solidFill>
                  <a:schemeClr val="dk1"/>
                </a:solidFill>
                <a:latin typeface="Georgia"/>
                <a:ea typeface="Georgia"/>
                <a:cs typeface="Georgia"/>
                <a:sym typeface="Georgia"/>
              </a:defRPr>
            </a:lvl6pPr>
            <a:lvl7pPr marL="1920240" marR="0" lvl="6" indent="-101600" algn="l" rtl="0">
              <a:spcBef>
                <a:spcPts val="320"/>
              </a:spcBef>
              <a:buClr>
                <a:srgbClr val="B75640"/>
              </a:buClr>
              <a:buSzPct val="90000"/>
              <a:buFont typeface="Georgia"/>
              <a:buChar char="•"/>
              <a:defRPr sz="1600" b="0" i="0" u="none" strike="noStrike" cap="none">
                <a:solidFill>
                  <a:schemeClr val="dk1"/>
                </a:solidFill>
                <a:latin typeface="Georgia"/>
                <a:ea typeface="Georgia"/>
                <a:cs typeface="Georgia"/>
                <a:sym typeface="Georgia"/>
              </a:defRPr>
            </a:lvl7pPr>
            <a:lvl8pPr marL="2103120" marR="0" lvl="7" indent="-83820" algn="l" rtl="0">
              <a:spcBef>
                <a:spcPts val="320"/>
              </a:spcBef>
              <a:buClr>
                <a:srgbClr val="7A6B62"/>
              </a:buClr>
              <a:buSzPct val="100000"/>
              <a:buFont typeface="Georgia"/>
              <a:buChar char="•"/>
              <a:defRPr sz="1600" b="0" i="0" u="none" strike="noStrike" cap="none">
                <a:solidFill>
                  <a:schemeClr val="dk1"/>
                </a:solidFill>
                <a:latin typeface="Georgia"/>
                <a:ea typeface="Georgia"/>
                <a:cs typeface="Georgia"/>
                <a:sym typeface="Georgia"/>
              </a:defRPr>
            </a:lvl8pPr>
            <a:lvl9pPr marL="2377440" marR="0" lvl="8" indent="-113029" algn="l" rtl="0">
              <a:spcBef>
                <a:spcPts val="280"/>
              </a:spcBef>
              <a:buClr>
                <a:srgbClr val="B29D00"/>
              </a:buClr>
              <a:buSzPct val="9000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137" name="Shape 137"/>
          <p:cNvSpPr txBox="1">
            <a:spLocks noGrp="1"/>
          </p:cNvSpPr>
          <p:nvPr>
            <p:ph type="body" idx="1"/>
          </p:nvPr>
        </p:nvSpPr>
        <p:spPr>
          <a:xfrm>
            <a:off x="381000" y="990600"/>
            <a:ext cx="2438399" cy="5257799"/>
          </a:xfrm>
          <a:prstGeom prst="rect">
            <a:avLst/>
          </a:prstGeom>
          <a:noFill/>
          <a:ln>
            <a:noFill/>
          </a:ln>
        </p:spPr>
        <p:txBody>
          <a:bodyPr lIns="91425" tIns="91425" rIns="91425" bIns="91425" anchor="t" anchorCtr="0"/>
          <a:lstStyle>
            <a:lvl1pPr marL="0" marR="0" lvl="0" indent="0" algn="l" rtl="0">
              <a:spcBef>
                <a:spcPts val="320"/>
              </a:spcBef>
              <a:spcAft>
                <a:spcPts val="1000"/>
              </a:spcAft>
              <a:buClr>
                <a:schemeClr val="accent1"/>
              </a:buClr>
              <a:buFont typeface="Noto Sans Symbols"/>
              <a:buNone/>
              <a:defRPr sz="1600" b="0" i="0" u="none" strike="noStrike" cap="none">
                <a:solidFill>
                  <a:srgbClr val="FFFFFF"/>
                </a:solidFill>
                <a:latin typeface="Georgia"/>
                <a:ea typeface="Georgia"/>
                <a:cs typeface="Georgia"/>
                <a:sym typeface="Georgia"/>
              </a:defRPr>
            </a:lvl1pPr>
            <a:lvl2pPr marL="548640" marR="0" lvl="1" indent="-228600" algn="l" rtl="0">
              <a:spcBef>
                <a:spcPts val="240"/>
              </a:spcBef>
              <a:buClr>
                <a:schemeClr val="accent2"/>
              </a:buClr>
              <a:buSzPct val="70000"/>
              <a:buFont typeface="Noto Sans Symbols"/>
              <a:buChar char="○"/>
              <a:defRPr sz="1200" b="0" i="0" u="none" strike="noStrike" cap="none">
                <a:solidFill>
                  <a:schemeClr val="dk2"/>
                </a:solidFill>
                <a:latin typeface="Georgia"/>
                <a:ea typeface="Georgia"/>
                <a:cs typeface="Georgia"/>
                <a:sym typeface="Georgia"/>
              </a:defRPr>
            </a:lvl2pPr>
            <a:lvl3pPr marL="822960" marR="0" lvl="2" indent="-191135" algn="l" rtl="0">
              <a:spcBef>
                <a:spcPts val="200"/>
              </a:spcBef>
              <a:buClr>
                <a:schemeClr val="accent3"/>
              </a:buClr>
              <a:buSzPct val="75000"/>
              <a:buFont typeface="Noto Sans Symbols"/>
              <a:buChar char="•"/>
              <a:defRPr sz="1000" b="0" i="0" u="none" strike="noStrike" cap="none">
                <a:solidFill>
                  <a:schemeClr val="dk1"/>
                </a:solidFill>
                <a:latin typeface="Georgia"/>
                <a:ea typeface="Georgia"/>
                <a:cs typeface="Georgia"/>
                <a:sym typeface="Georgia"/>
              </a:defRPr>
            </a:lvl3pPr>
            <a:lvl4pPr marL="1097280" marR="0" lvl="3" indent="-193675" algn="l" rtl="0">
              <a:spcBef>
                <a:spcPts val="180"/>
              </a:spcBef>
              <a:buClr>
                <a:schemeClr val="accent4"/>
              </a:buClr>
              <a:buSzPct val="70000"/>
              <a:buFont typeface="Noto Sans Symbols"/>
              <a:buChar char="•"/>
              <a:defRPr sz="900" b="0" i="0" u="none" strike="noStrike" cap="none">
                <a:solidFill>
                  <a:schemeClr val="dk2"/>
                </a:solidFill>
                <a:latin typeface="Georgia"/>
                <a:ea typeface="Georgia"/>
                <a:cs typeface="Georgia"/>
                <a:sym typeface="Georgia"/>
              </a:defRPr>
            </a:lvl4pPr>
            <a:lvl5pPr marL="1371600" marR="0" lvl="4" indent="-171450" algn="l" rtl="0">
              <a:spcBef>
                <a:spcPts val="180"/>
              </a:spcBef>
              <a:buClr>
                <a:schemeClr val="accent5"/>
              </a:buClr>
              <a:buSzPct val="100000"/>
              <a:buFont typeface="Georgia"/>
              <a:buChar char="•"/>
              <a:defRPr sz="900" b="0" i="0" u="none" strike="noStrike" cap="none">
                <a:solidFill>
                  <a:schemeClr val="dk1"/>
                </a:solidFill>
                <a:latin typeface="Georgia"/>
                <a:ea typeface="Georgia"/>
                <a:cs typeface="Georgia"/>
                <a:sym typeface="Georgia"/>
              </a:defRPr>
            </a:lvl5pPr>
            <a:lvl6pPr marL="1645920" marR="0" lvl="5" indent="-93980" algn="l" rtl="0">
              <a:spcBef>
                <a:spcPts val="360"/>
              </a:spcBef>
              <a:buClr>
                <a:schemeClr val="accent6"/>
              </a:buClr>
              <a:buSzPct val="79999"/>
              <a:buFont typeface="Noto Sans Symbols"/>
              <a:buChar char="●"/>
              <a:defRPr sz="1800" b="0" i="0" u="none" strike="noStrike" cap="none">
                <a:solidFill>
                  <a:schemeClr val="dk1"/>
                </a:solidFill>
                <a:latin typeface="Georgia"/>
                <a:ea typeface="Georgia"/>
                <a:cs typeface="Georgia"/>
                <a:sym typeface="Georgia"/>
              </a:defRPr>
            </a:lvl6pPr>
            <a:lvl7pPr marL="1920240" marR="0" lvl="6" indent="-101600" algn="l" rtl="0">
              <a:spcBef>
                <a:spcPts val="320"/>
              </a:spcBef>
              <a:buClr>
                <a:srgbClr val="B75640"/>
              </a:buClr>
              <a:buSzPct val="90000"/>
              <a:buFont typeface="Georgia"/>
              <a:buChar char="•"/>
              <a:defRPr sz="1600" b="0" i="0" u="none" strike="noStrike" cap="none">
                <a:solidFill>
                  <a:schemeClr val="dk1"/>
                </a:solidFill>
                <a:latin typeface="Georgia"/>
                <a:ea typeface="Georgia"/>
                <a:cs typeface="Georgia"/>
                <a:sym typeface="Georgia"/>
              </a:defRPr>
            </a:lvl7pPr>
            <a:lvl8pPr marL="2103120" marR="0" lvl="7" indent="-83820" algn="l" rtl="0">
              <a:spcBef>
                <a:spcPts val="320"/>
              </a:spcBef>
              <a:buClr>
                <a:srgbClr val="7A6B62"/>
              </a:buClr>
              <a:buSzPct val="100000"/>
              <a:buFont typeface="Georgia"/>
              <a:buChar char="•"/>
              <a:defRPr sz="1600" b="0" i="0" u="none" strike="noStrike" cap="none">
                <a:solidFill>
                  <a:schemeClr val="dk1"/>
                </a:solidFill>
                <a:latin typeface="Georgia"/>
                <a:ea typeface="Georgia"/>
                <a:cs typeface="Georgia"/>
                <a:sym typeface="Georgia"/>
              </a:defRPr>
            </a:lvl8pPr>
            <a:lvl9pPr marL="2377440" marR="0" lvl="8" indent="-113029" algn="l" rtl="0">
              <a:spcBef>
                <a:spcPts val="280"/>
              </a:spcBef>
              <a:buClr>
                <a:srgbClr val="B29D00"/>
              </a:buClr>
              <a:buSzPct val="9000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138" name="Shape 138"/>
          <p:cNvSpPr/>
          <p:nvPr/>
        </p:nvSpPr>
        <p:spPr>
          <a:xfrm>
            <a:off x="149352" y="6388385"/>
            <a:ext cx="8833103" cy="309562"/>
          </a:xfrm>
          <a:prstGeom prst="rect">
            <a:avLst/>
          </a:prstGeom>
          <a:solidFill>
            <a:schemeClr val="accent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39" name="Shape 139"/>
          <p:cNvSpPr txBox="1">
            <a:spLocks noGrp="1"/>
          </p:cNvSpPr>
          <p:nvPr>
            <p:ph type="dt" idx="10"/>
          </p:nvPr>
        </p:nvSpPr>
        <p:spPr>
          <a:xfrm>
            <a:off x="5788151" y="6404983"/>
            <a:ext cx="3044952" cy="365759"/>
          </a:xfrm>
          <a:prstGeom prst="rect">
            <a:avLst/>
          </a:prstGeom>
          <a:noFill/>
          <a:ln>
            <a:noFill/>
          </a:ln>
        </p:spPr>
        <p:txBody>
          <a:bodyPr lIns="91425" tIns="91425" rIns="91425" bIns="91425" anchor="t" anchorCtr="0"/>
          <a:lstStyle>
            <a:lvl1pPr marL="0" marR="0" lvl="0" indent="0" algn="r" rtl="0">
              <a:spcBef>
                <a:spcPts val="0"/>
              </a:spcBef>
              <a:buNone/>
              <a:defRPr sz="14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140" name="Shape 140"/>
          <p:cNvSpPr txBox="1">
            <a:spLocks noGrp="1"/>
          </p:cNvSpPr>
          <p:nvPr>
            <p:ph type="ftr" idx="11"/>
          </p:nvPr>
        </p:nvSpPr>
        <p:spPr>
          <a:xfrm>
            <a:off x="301752" y="6410848"/>
            <a:ext cx="3584447" cy="365759"/>
          </a:xfrm>
          <a:prstGeom prst="rect">
            <a:avLst/>
          </a:prstGeom>
          <a:noFill/>
          <a:ln>
            <a:noFill/>
          </a:ln>
        </p:spPr>
        <p:txBody>
          <a:bodyPr lIns="91425" tIns="91425" rIns="91425" bIns="91425" anchor="t" anchorCtr="0"/>
          <a:lstStyle>
            <a:lvl1pPr marL="0" marR="0" lvl="0" indent="0" algn="l" rtl="0">
              <a:spcBef>
                <a:spcPts val="0"/>
              </a:spcBef>
              <a:buNone/>
              <a:defRPr sz="12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cSld name="Title and Vertical Text">
    <p:bg>
      <p:bgPr>
        <a:solidFill>
          <a:schemeClr val="lt2"/>
        </a:solidFill>
        <a:effectLst/>
      </p:bgPr>
    </p:bg>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301752" y="228600"/>
            <a:ext cx="8534399" cy="758951"/>
          </a:xfrm>
          <a:prstGeom prst="rect">
            <a:avLst/>
          </a:prstGeom>
          <a:noFill/>
          <a:ln>
            <a:noFill/>
          </a:ln>
        </p:spPr>
        <p:txBody>
          <a:bodyPr lIns="91425" tIns="91425" rIns="91425" bIns="91425" anchor="b" anchorCtr="0"/>
          <a:lstStyle>
            <a:lvl1pPr marL="0" marR="0" lvl="0" indent="0" algn="ctr" rtl="0">
              <a:spcBef>
                <a:spcPts val="0"/>
              </a:spcBef>
              <a:buClr>
                <a:srgbClr val="7A9798"/>
              </a:buClr>
              <a:buFont typeface="Georgia"/>
              <a:buNone/>
              <a:defRPr sz="3300" b="0" i="0" u="none" strike="noStrike" cap="none">
                <a:solidFill>
                  <a:srgbClr val="7A9798"/>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43" name="Shape 143"/>
          <p:cNvSpPr txBox="1">
            <a:spLocks noGrp="1"/>
          </p:cNvSpPr>
          <p:nvPr>
            <p:ph type="body" idx="1"/>
          </p:nvPr>
        </p:nvSpPr>
        <p:spPr>
          <a:xfrm rot="5400000">
            <a:off x="2269236" y="-443483"/>
            <a:ext cx="4599431" cy="8534399"/>
          </a:xfrm>
          <a:prstGeom prst="rect">
            <a:avLst/>
          </a:prstGeom>
          <a:noFill/>
          <a:ln>
            <a:noFill/>
          </a:ln>
        </p:spPr>
        <p:txBody>
          <a:bodyPr lIns="91425" tIns="91425" rIns="91425" bIns="91425" anchor="t" anchorCtr="0"/>
          <a:lstStyle>
            <a:lvl1pPr marL="274320" marR="0" lvl="0" indent="-128587" algn="l" rtl="0">
              <a:spcBef>
                <a:spcPts val="540"/>
              </a:spcBef>
              <a:buClr>
                <a:schemeClr val="accent1"/>
              </a:buClr>
              <a:buSzPct val="85000"/>
              <a:buFont typeface="Noto Sans Symbols"/>
              <a:buChar char="●"/>
              <a:defRPr sz="2700" b="0" i="0" u="none" strike="noStrike" cap="none">
                <a:solidFill>
                  <a:schemeClr val="dk1"/>
                </a:solidFill>
                <a:latin typeface="Georgia"/>
                <a:ea typeface="Georgia"/>
                <a:cs typeface="Georgia"/>
                <a:sym typeface="Georgia"/>
              </a:defRPr>
            </a:lvl1pPr>
            <a:lvl2pPr marL="548640" marR="0" lvl="1" indent="-184150" algn="l" rtl="0">
              <a:spcBef>
                <a:spcPts val="440"/>
              </a:spcBef>
              <a:buClr>
                <a:schemeClr val="accent2"/>
              </a:buClr>
              <a:buSzPct val="70000"/>
              <a:buFont typeface="Noto Sans Symbols"/>
              <a:buChar char="○"/>
              <a:defRPr sz="2200" b="0" i="0" u="none" strike="noStrike" cap="none">
                <a:solidFill>
                  <a:schemeClr val="dk2"/>
                </a:solidFill>
                <a:latin typeface="Georgia"/>
                <a:ea typeface="Georgia"/>
                <a:cs typeface="Georgia"/>
                <a:sym typeface="Georgia"/>
              </a:defRPr>
            </a:lvl2pPr>
            <a:lvl3pPr marL="822960" marR="0" lvl="2" indent="-143510" algn="l" rtl="0">
              <a:spcBef>
                <a:spcPts val="400"/>
              </a:spcBef>
              <a:buClr>
                <a:schemeClr val="accent3"/>
              </a:buClr>
              <a:buSzPct val="75000"/>
              <a:buFont typeface="Noto Sans Symbols"/>
              <a:buChar char="•"/>
              <a:defRPr sz="2000" b="0" i="0" u="none" strike="noStrike" cap="none">
                <a:solidFill>
                  <a:schemeClr val="dk1"/>
                </a:solidFill>
                <a:latin typeface="Georgia"/>
                <a:ea typeface="Georgia"/>
                <a:cs typeface="Georgia"/>
                <a:sym typeface="Georgia"/>
              </a:defRPr>
            </a:lvl3pPr>
            <a:lvl4pPr marL="1097280" marR="0" lvl="3" indent="-144780" algn="l" rtl="0">
              <a:spcBef>
                <a:spcPts val="400"/>
              </a:spcBef>
              <a:buClr>
                <a:schemeClr val="accent4"/>
              </a:buClr>
              <a:buSzPct val="70000"/>
              <a:buFont typeface="Noto Sans Symbols"/>
              <a:buChar char="•"/>
              <a:defRPr sz="2000" b="0" i="0" u="none" strike="noStrike" cap="none">
                <a:solidFill>
                  <a:schemeClr val="dk2"/>
                </a:solidFill>
                <a:latin typeface="Georgia"/>
                <a:ea typeface="Georgia"/>
                <a:cs typeface="Georgia"/>
                <a:sym typeface="Georgia"/>
              </a:defRPr>
            </a:lvl4pPr>
            <a:lvl5pPr marL="1371600" marR="0" lvl="4" indent="-114300" algn="l" rtl="0">
              <a:spcBef>
                <a:spcPts val="360"/>
              </a:spcBef>
              <a:buClr>
                <a:schemeClr val="accent5"/>
              </a:buClr>
              <a:buSzPct val="100000"/>
              <a:buFont typeface="Georgia"/>
              <a:buChar char="•"/>
              <a:defRPr sz="1800" b="0" i="0" u="none" strike="noStrike" cap="none">
                <a:solidFill>
                  <a:schemeClr val="dk1"/>
                </a:solidFill>
                <a:latin typeface="Georgia"/>
                <a:ea typeface="Georgia"/>
                <a:cs typeface="Georgia"/>
                <a:sym typeface="Georgia"/>
              </a:defRPr>
            </a:lvl5pPr>
            <a:lvl6pPr marL="1645920" marR="0" lvl="5" indent="-93980" algn="l" rtl="0">
              <a:spcBef>
                <a:spcPts val="360"/>
              </a:spcBef>
              <a:buClr>
                <a:schemeClr val="accent6"/>
              </a:buClr>
              <a:buSzPct val="79999"/>
              <a:buFont typeface="Noto Sans Symbols"/>
              <a:buChar char="●"/>
              <a:defRPr sz="1800" b="0" i="0" u="none" strike="noStrike" cap="none">
                <a:solidFill>
                  <a:schemeClr val="dk1"/>
                </a:solidFill>
                <a:latin typeface="Georgia"/>
                <a:ea typeface="Georgia"/>
                <a:cs typeface="Georgia"/>
                <a:sym typeface="Georgia"/>
              </a:defRPr>
            </a:lvl6pPr>
            <a:lvl7pPr marL="1920240" marR="0" lvl="6" indent="-101600" algn="l" rtl="0">
              <a:spcBef>
                <a:spcPts val="320"/>
              </a:spcBef>
              <a:buClr>
                <a:srgbClr val="B75640"/>
              </a:buClr>
              <a:buSzPct val="90000"/>
              <a:buFont typeface="Georgia"/>
              <a:buChar char="•"/>
              <a:defRPr sz="1600" b="0" i="0" u="none" strike="noStrike" cap="none">
                <a:solidFill>
                  <a:schemeClr val="dk1"/>
                </a:solidFill>
                <a:latin typeface="Georgia"/>
                <a:ea typeface="Georgia"/>
                <a:cs typeface="Georgia"/>
                <a:sym typeface="Georgia"/>
              </a:defRPr>
            </a:lvl7pPr>
            <a:lvl8pPr marL="2103120" marR="0" lvl="7" indent="-83820" algn="l" rtl="0">
              <a:spcBef>
                <a:spcPts val="320"/>
              </a:spcBef>
              <a:buClr>
                <a:srgbClr val="7A6B62"/>
              </a:buClr>
              <a:buSzPct val="100000"/>
              <a:buFont typeface="Georgia"/>
              <a:buChar char="•"/>
              <a:defRPr sz="1600" b="0" i="0" u="none" strike="noStrike" cap="none">
                <a:solidFill>
                  <a:schemeClr val="dk1"/>
                </a:solidFill>
                <a:latin typeface="Georgia"/>
                <a:ea typeface="Georgia"/>
                <a:cs typeface="Georgia"/>
                <a:sym typeface="Georgia"/>
              </a:defRPr>
            </a:lvl8pPr>
            <a:lvl9pPr marL="2377440" marR="0" lvl="8" indent="-113029" algn="l" rtl="0">
              <a:spcBef>
                <a:spcPts val="280"/>
              </a:spcBef>
              <a:buClr>
                <a:srgbClr val="B29D00"/>
              </a:buClr>
              <a:buSzPct val="9000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144" name="Shape 144"/>
          <p:cNvSpPr txBox="1">
            <a:spLocks noGrp="1"/>
          </p:cNvSpPr>
          <p:nvPr>
            <p:ph type="dt" idx="10"/>
          </p:nvPr>
        </p:nvSpPr>
        <p:spPr>
          <a:xfrm>
            <a:off x="5791200" y="6404983"/>
            <a:ext cx="3044952" cy="365759"/>
          </a:xfrm>
          <a:prstGeom prst="rect">
            <a:avLst/>
          </a:prstGeom>
          <a:noFill/>
          <a:ln>
            <a:noFill/>
          </a:ln>
        </p:spPr>
        <p:txBody>
          <a:bodyPr lIns="91425" tIns="91425" rIns="91425" bIns="91425" anchor="t" anchorCtr="0"/>
          <a:lstStyle>
            <a:lvl1pPr marL="0" marR="0" lvl="0" indent="0" algn="r" rtl="0">
              <a:spcBef>
                <a:spcPts val="0"/>
              </a:spcBef>
              <a:buNone/>
              <a:defRPr sz="14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145" name="Shape 145"/>
          <p:cNvSpPr txBox="1">
            <a:spLocks noGrp="1"/>
          </p:cNvSpPr>
          <p:nvPr>
            <p:ph type="ftr" idx="11"/>
          </p:nvPr>
        </p:nvSpPr>
        <p:spPr>
          <a:xfrm>
            <a:off x="304800" y="6410848"/>
            <a:ext cx="3581399" cy="365759"/>
          </a:xfrm>
          <a:prstGeom prst="rect">
            <a:avLst/>
          </a:prstGeom>
          <a:noFill/>
          <a:ln>
            <a:noFill/>
          </a:ln>
        </p:spPr>
        <p:txBody>
          <a:bodyPr lIns="91425" tIns="91425" rIns="91425" bIns="91425" anchor="t" anchorCtr="0"/>
          <a:lstStyle>
            <a:lvl1pPr marL="0" marR="0" lvl="0" indent="0" algn="l" rtl="0">
              <a:spcBef>
                <a:spcPts val="0"/>
              </a:spcBef>
              <a:buNone/>
              <a:defRPr sz="12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146" name="Shape 146"/>
          <p:cNvSpPr txBox="1">
            <a:spLocks noGrp="1"/>
          </p:cNvSpPr>
          <p:nvPr>
            <p:ph type="sldNum" idx="12"/>
          </p:nvPr>
        </p:nvSpPr>
        <p:spPr>
          <a:xfrm>
            <a:off x="4343400" y="1040174"/>
            <a:ext cx="457200" cy="441324"/>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fld id="{00000000-1234-1234-1234-123412341234}" type="slidenum">
              <a:rPr lang="en-US" sz="1600">
                <a:solidFill>
                  <a:srgbClr val="7A9798"/>
                </a:solidFill>
                <a:latin typeface="Georgia"/>
                <a:ea typeface="Georgia"/>
                <a:cs typeface="Georgia"/>
                <a:sym typeface="Georgia"/>
              </a:rPr>
              <a:t>‹#›</a:t>
            </a:fld>
            <a:endParaRPr lang="en-US" sz="1600">
              <a:solidFill>
                <a:srgbClr val="7A9798"/>
              </a:solidFill>
              <a:latin typeface="Georgia"/>
              <a:ea typeface="Georgia"/>
              <a:cs typeface="Georgia"/>
              <a:sym typeface="Georgia"/>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cSld name="Vertical Title and Text">
    <p:bg>
      <p:bgPr>
        <a:solidFill>
          <a:schemeClr val="lt2"/>
        </a:solidFill>
        <a:effectLst/>
      </p:bgPr>
    </p:bg>
    <p:spTree>
      <p:nvGrpSpPr>
        <p:cNvPr id="1" name="Shape 147"/>
        <p:cNvGrpSpPr/>
        <p:nvPr/>
      </p:nvGrpSpPr>
      <p:grpSpPr>
        <a:xfrm>
          <a:off x="0" y="0"/>
          <a:ext cx="0" cy="0"/>
          <a:chOff x="0" y="0"/>
          <a:chExt cx="0" cy="0"/>
        </a:xfrm>
      </p:grpSpPr>
      <p:sp>
        <p:nvSpPr>
          <p:cNvPr id="148" name="Shape 148"/>
          <p:cNvSpPr/>
          <p:nvPr/>
        </p:nvSpPr>
        <p:spPr>
          <a:xfrm>
            <a:off x="0" y="670560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49" name="Shape 149"/>
          <p:cNvSpPr/>
          <p:nvPr/>
        </p:nvSpPr>
        <p:spPr>
          <a:xfrm>
            <a:off x="7010400" y="0"/>
            <a:ext cx="2133599" cy="68580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50" name="Shape 150"/>
          <p:cNvSpPr/>
          <p:nvPr/>
        </p:nvSpPr>
        <p:spPr>
          <a:xfrm>
            <a:off x="0" y="0"/>
            <a:ext cx="9144000" cy="155448"/>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51" name="Shape 151"/>
          <p:cNvSpPr/>
          <p:nvPr/>
        </p:nvSpPr>
        <p:spPr>
          <a:xfrm>
            <a:off x="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52" name="Shape 152"/>
          <p:cNvSpPr/>
          <p:nvPr/>
        </p:nvSpPr>
        <p:spPr>
          <a:xfrm>
            <a:off x="146304" y="6391655"/>
            <a:ext cx="8833103" cy="309562"/>
          </a:xfrm>
          <a:prstGeom prst="rect">
            <a:avLst/>
          </a:prstGeom>
          <a:solidFill>
            <a:schemeClr val="accent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53" name="Shape 153"/>
          <p:cNvSpPr/>
          <p:nvPr/>
        </p:nvSpPr>
        <p:spPr>
          <a:xfrm>
            <a:off x="152400" y="155447"/>
            <a:ext cx="8833103" cy="6547104"/>
          </a:xfrm>
          <a:prstGeom prst="rect">
            <a:avLst/>
          </a:prstGeom>
          <a:noFill/>
          <a:ln w="9525" cap="flat" cmpd="sng">
            <a:solidFill>
              <a:srgbClr val="7A9798"/>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cxnSp>
        <p:nvCxnSpPr>
          <p:cNvPr id="154" name="Shape 154"/>
          <p:cNvCxnSpPr/>
          <p:nvPr/>
        </p:nvCxnSpPr>
        <p:spPr>
          <a:xfrm rot="5400000">
            <a:off x="4021835" y="3278124"/>
            <a:ext cx="6245352" cy="0"/>
          </a:xfrm>
          <a:prstGeom prst="straightConnector1">
            <a:avLst/>
          </a:prstGeom>
          <a:noFill/>
          <a:ln w="9525" cap="flat" cmpd="sng">
            <a:solidFill>
              <a:srgbClr val="7A9798"/>
            </a:solidFill>
            <a:prstDash val="dash"/>
            <a:round/>
            <a:headEnd type="none" w="med" len="med"/>
            <a:tailEnd type="none" w="med" len="med"/>
          </a:ln>
        </p:spPr>
      </p:cxnSp>
      <p:sp>
        <p:nvSpPr>
          <p:cNvPr id="155" name="Shape 155"/>
          <p:cNvSpPr/>
          <p:nvPr/>
        </p:nvSpPr>
        <p:spPr>
          <a:xfrm>
            <a:off x="6839711" y="2925763"/>
            <a:ext cx="609599" cy="609599"/>
          </a:xfrm>
          <a:prstGeom prst="ellipse">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156" name="Shape 156"/>
          <p:cNvSpPr/>
          <p:nvPr/>
        </p:nvSpPr>
        <p:spPr>
          <a:xfrm>
            <a:off x="6934200" y="3020250"/>
            <a:ext cx="420624" cy="420624"/>
          </a:xfrm>
          <a:prstGeom prst="ellipse">
            <a:avLst/>
          </a:prstGeom>
          <a:solidFill>
            <a:srgbClr val="FFFFFF"/>
          </a:solidFill>
          <a:ln w="50800" cap="rnd" cmpd="dbl">
            <a:solidFill>
              <a:srgbClr val="7A9798"/>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157" name="Shape 157"/>
          <p:cNvSpPr txBox="1">
            <a:spLocks noGrp="1"/>
          </p:cNvSpPr>
          <p:nvPr>
            <p:ph type="sldNum" idx="12"/>
          </p:nvPr>
        </p:nvSpPr>
        <p:spPr>
          <a:xfrm>
            <a:off x="6915911" y="3009900"/>
            <a:ext cx="457200" cy="441324"/>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fld id="{00000000-1234-1234-1234-123412341234}" type="slidenum">
              <a:rPr lang="en-US" sz="1600">
                <a:solidFill>
                  <a:srgbClr val="7A9798"/>
                </a:solidFill>
                <a:latin typeface="Georgia"/>
                <a:ea typeface="Georgia"/>
                <a:cs typeface="Georgia"/>
                <a:sym typeface="Georgia"/>
              </a:rPr>
              <a:t>‹#›</a:t>
            </a:fld>
            <a:endParaRPr lang="en-US" sz="1600">
              <a:solidFill>
                <a:srgbClr val="7A9798"/>
              </a:solidFill>
              <a:latin typeface="Georgia"/>
              <a:ea typeface="Georgia"/>
              <a:cs typeface="Georgia"/>
              <a:sym typeface="Georgia"/>
            </a:endParaRPr>
          </a:p>
        </p:txBody>
      </p:sp>
      <p:sp>
        <p:nvSpPr>
          <p:cNvPr id="158" name="Shape 158"/>
          <p:cNvSpPr txBox="1">
            <a:spLocks noGrp="1"/>
          </p:cNvSpPr>
          <p:nvPr>
            <p:ph type="body" idx="1"/>
          </p:nvPr>
        </p:nvSpPr>
        <p:spPr>
          <a:xfrm rot="5400000">
            <a:off x="670716" y="-61117"/>
            <a:ext cx="5821365" cy="6553200"/>
          </a:xfrm>
          <a:prstGeom prst="rect">
            <a:avLst/>
          </a:prstGeom>
          <a:noFill/>
          <a:ln>
            <a:noFill/>
          </a:ln>
        </p:spPr>
        <p:txBody>
          <a:bodyPr lIns="91425" tIns="91425" rIns="91425" bIns="91425" anchor="t" anchorCtr="0"/>
          <a:lstStyle>
            <a:lvl1pPr marL="274320" marR="0" lvl="0" indent="-128587" algn="l" rtl="0">
              <a:spcBef>
                <a:spcPts val="540"/>
              </a:spcBef>
              <a:buClr>
                <a:schemeClr val="accent1"/>
              </a:buClr>
              <a:buSzPct val="85000"/>
              <a:buFont typeface="Noto Sans Symbols"/>
              <a:buChar char="●"/>
              <a:defRPr sz="2700" b="0" i="0" u="none" strike="noStrike" cap="none">
                <a:solidFill>
                  <a:schemeClr val="dk1"/>
                </a:solidFill>
                <a:latin typeface="Georgia"/>
                <a:ea typeface="Georgia"/>
                <a:cs typeface="Georgia"/>
                <a:sym typeface="Georgia"/>
              </a:defRPr>
            </a:lvl1pPr>
            <a:lvl2pPr marL="548640" marR="0" lvl="1" indent="-184150" algn="l" rtl="0">
              <a:spcBef>
                <a:spcPts val="440"/>
              </a:spcBef>
              <a:buClr>
                <a:schemeClr val="accent2"/>
              </a:buClr>
              <a:buSzPct val="70000"/>
              <a:buFont typeface="Noto Sans Symbols"/>
              <a:buChar char="○"/>
              <a:defRPr sz="2200" b="0" i="0" u="none" strike="noStrike" cap="none">
                <a:solidFill>
                  <a:schemeClr val="dk2"/>
                </a:solidFill>
                <a:latin typeface="Georgia"/>
                <a:ea typeface="Georgia"/>
                <a:cs typeface="Georgia"/>
                <a:sym typeface="Georgia"/>
              </a:defRPr>
            </a:lvl2pPr>
            <a:lvl3pPr marL="822960" marR="0" lvl="2" indent="-143510" algn="l" rtl="0">
              <a:spcBef>
                <a:spcPts val="400"/>
              </a:spcBef>
              <a:buClr>
                <a:schemeClr val="accent3"/>
              </a:buClr>
              <a:buSzPct val="75000"/>
              <a:buFont typeface="Noto Sans Symbols"/>
              <a:buChar char="•"/>
              <a:defRPr sz="2000" b="0" i="0" u="none" strike="noStrike" cap="none">
                <a:solidFill>
                  <a:schemeClr val="dk1"/>
                </a:solidFill>
                <a:latin typeface="Georgia"/>
                <a:ea typeface="Georgia"/>
                <a:cs typeface="Georgia"/>
                <a:sym typeface="Georgia"/>
              </a:defRPr>
            </a:lvl3pPr>
            <a:lvl4pPr marL="1097280" marR="0" lvl="3" indent="-144780" algn="l" rtl="0">
              <a:spcBef>
                <a:spcPts val="400"/>
              </a:spcBef>
              <a:buClr>
                <a:schemeClr val="accent4"/>
              </a:buClr>
              <a:buSzPct val="70000"/>
              <a:buFont typeface="Noto Sans Symbols"/>
              <a:buChar char="•"/>
              <a:defRPr sz="2000" b="0" i="0" u="none" strike="noStrike" cap="none">
                <a:solidFill>
                  <a:schemeClr val="dk2"/>
                </a:solidFill>
                <a:latin typeface="Georgia"/>
                <a:ea typeface="Georgia"/>
                <a:cs typeface="Georgia"/>
                <a:sym typeface="Georgia"/>
              </a:defRPr>
            </a:lvl4pPr>
            <a:lvl5pPr marL="1371600" marR="0" lvl="4" indent="-114300" algn="l" rtl="0">
              <a:spcBef>
                <a:spcPts val="360"/>
              </a:spcBef>
              <a:buClr>
                <a:schemeClr val="accent5"/>
              </a:buClr>
              <a:buSzPct val="100000"/>
              <a:buFont typeface="Georgia"/>
              <a:buChar char="•"/>
              <a:defRPr sz="1800" b="0" i="0" u="none" strike="noStrike" cap="none">
                <a:solidFill>
                  <a:schemeClr val="dk1"/>
                </a:solidFill>
                <a:latin typeface="Georgia"/>
                <a:ea typeface="Georgia"/>
                <a:cs typeface="Georgia"/>
                <a:sym typeface="Georgia"/>
              </a:defRPr>
            </a:lvl5pPr>
            <a:lvl6pPr marL="1645920" marR="0" lvl="5" indent="-93980" algn="l" rtl="0">
              <a:spcBef>
                <a:spcPts val="360"/>
              </a:spcBef>
              <a:buClr>
                <a:schemeClr val="accent6"/>
              </a:buClr>
              <a:buSzPct val="79999"/>
              <a:buFont typeface="Noto Sans Symbols"/>
              <a:buChar char="●"/>
              <a:defRPr sz="1800" b="0" i="0" u="none" strike="noStrike" cap="none">
                <a:solidFill>
                  <a:schemeClr val="dk1"/>
                </a:solidFill>
                <a:latin typeface="Georgia"/>
                <a:ea typeface="Georgia"/>
                <a:cs typeface="Georgia"/>
                <a:sym typeface="Georgia"/>
              </a:defRPr>
            </a:lvl6pPr>
            <a:lvl7pPr marL="1920240" marR="0" lvl="6" indent="-101600" algn="l" rtl="0">
              <a:spcBef>
                <a:spcPts val="320"/>
              </a:spcBef>
              <a:buClr>
                <a:srgbClr val="B75640"/>
              </a:buClr>
              <a:buSzPct val="90000"/>
              <a:buFont typeface="Georgia"/>
              <a:buChar char="•"/>
              <a:defRPr sz="1600" b="0" i="0" u="none" strike="noStrike" cap="none">
                <a:solidFill>
                  <a:schemeClr val="dk1"/>
                </a:solidFill>
                <a:latin typeface="Georgia"/>
                <a:ea typeface="Georgia"/>
                <a:cs typeface="Georgia"/>
                <a:sym typeface="Georgia"/>
              </a:defRPr>
            </a:lvl7pPr>
            <a:lvl8pPr marL="2103120" marR="0" lvl="7" indent="-83820" algn="l" rtl="0">
              <a:spcBef>
                <a:spcPts val="320"/>
              </a:spcBef>
              <a:buClr>
                <a:srgbClr val="7A6B62"/>
              </a:buClr>
              <a:buSzPct val="100000"/>
              <a:buFont typeface="Georgia"/>
              <a:buChar char="•"/>
              <a:defRPr sz="1600" b="0" i="0" u="none" strike="noStrike" cap="none">
                <a:solidFill>
                  <a:schemeClr val="dk1"/>
                </a:solidFill>
                <a:latin typeface="Georgia"/>
                <a:ea typeface="Georgia"/>
                <a:cs typeface="Georgia"/>
                <a:sym typeface="Georgia"/>
              </a:defRPr>
            </a:lvl8pPr>
            <a:lvl9pPr marL="2377440" marR="0" lvl="8" indent="-113029" algn="l" rtl="0">
              <a:spcBef>
                <a:spcPts val="280"/>
              </a:spcBef>
              <a:buClr>
                <a:srgbClr val="B29D00"/>
              </a:buClr>
              <a:buSzPct val="9000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159" name="Shape 159"/>
          <p:cNvSpPr txBox="1">
            <a:spLocks noGrp="1"/>
          </p:cNvSpPr>
          <p:nvPr>
            <p:ph type="dt" idx="10"/>
          </p:nvPr>
        </p:nvSpPr>
        <p:spPr>
          <a:xfrm>
            <a:off x="5791200" y="6404983"/>
            <a:ext cx="3044952" cy="365759"/>
          </a:xfrm>
          <a:prstGeom prst="rect">
            <a:avLst/>
          </a:prstGeom>
          <a:noFill/>
          <a:ln>
            <a:noFill/>
          </a:ln>
        </p:spPr>
        <p:txBody>
          <a:bodyPr lIns="91425" tIns="91425" rIns="91425" bIns="91425" anchor="t" anchorCtr="0"/>
          <a:lstStyle>
            <a:lvl1pPr marL="0" marR="0" lvl="0" indent="0" algn="r" rtl="0">
              <a:spcBef>
                <a:spcPts val="0"/>
              </a:spcBef>
              <a:buNone/>
              <a:defRPr sz="14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160" name="Shape 160"/>
          <p:cNvSpPr txBox="1">
            <a:spLocks noGrp="1"/>
          </p:cNvSpPr>
          <p:nvPr>
            <p:ph type="ftr" idx="11"/>
          </p:nvPr>
        </p:nvSpPr>
        <p:spPr>
          <a:xfrm>
            <a:off x="304800" y="6410848"/>
            <a:ext cx="3581399" cy="365759"/>
          </a:xfrm>
          <a:prstGeom prst="rect">
            <a:avLst/>
          </a:prstGeom>
          <a:noFill/>
          <a:ln>
            <a:noFill/>
          </a:ln>
        </p:spPr>
        <p:txBody>
          <a:bodyPr lIns="91425" tIns="91425" rIns="91425" bIns="91425" anchor="t" anchorCtr="0"/>
          <a:lstStyle>
            <a:lvl1pPr marL="0" marR="0" lvl="0" indent="0" algn="l" rtl="0">
              <a:spcBef>
                <a:spcPts val="0"/>
              </a:spcBef>
              <a:buNone/>
              <a:defRPr sz="12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161" name="Shape 161"/>
          <p:cNvSpPr txBox="1">
            <a:spLocks noGrp="1"/>
          </p:cNvSpPr>
          <p:nvPr>
            <p:ph type="title"/>
          </p:nvPr>
        </p:nvSpPr>
        <p:spPr>
          <a:xfrm rot="5400000">
            <a:off x="5189537" y="2506663"/>
            <a:ext cx="5851525" cy="1447800"/>
          </a:xfrm>
          <a:prstGeom prst="rect">
            <a:avLst/>
          </a:prstGeom>
          <a:noFill/>
          <a:ln>
            <a:noFill/>
          </a:ln>
        </p:spPr>
        <p:txBody>
          <a:bodyPr lIns="91425" tIns="91425" rIns="91425" bIns="91425" anchor="b" anchorCtr="0"/>
          <a:lstStyle>
            <a:lvl1pPr marL="0" marR="0" lvl="0" indent="0" algn="ctr" rtl="0">
              <a:spcBef>
                <a:spcPts val="0"/>
              </a:spcBef>
              <a:buClr>
                <a:srgbClr val="7A9798"/>
              </a:buClr>
              <a:buFont typeface="Georgia"/>
              <a:buNone/>
              <a:defRPr sz="3300" b="0" i="0" u="none" strike="noStrike" cap="none">
                <a:solidFill>
                  <a:srgbClr val="7A9798"/>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lt1"/>
        </a:solidFill>
        <a:effectLst/>
      </p:bgPr>
    </p:bg>
    <p:spTree>
      <p:nvGrpSpPr>
        <p:cNvPr id="1" name="Shape 45"/>
        <p:cNvGrpSpPr/>
        <p:nvPr/>
      </p:nvGrpSpPr>
      <p:grpSpPr>
        <a:xfrm>
          <a:off x="0" y="0"/>
          <a:ext cx="0" cy="0"/>
          <a:chOff x="0" y="0"/>
          <a:chExt cx="0" cy="0"/>
        </a:xfrm>
      </p:grpSpPr>
      <p:sp>
        <p:nvSpPr>
          <p:cNvPr id="46" name="Shape 46"/>
          <p:cNvSpPr/>
          <p:nvPr/>
        </p:nvSpPr>
        <p:spPr>
          <a:xfrm>
            <a:off x="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47" name="Shape 47"/>
          <p:cNvSpPr/>
          <p:nvPr/>
        </p:nvSpPr>
        <p:spPr>
          <a:xfrm>
            <a:off x="0" y="670560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48" name="Shape 48"/>
          <p:cNvSpPr/>
          <p:nvPr/>
        </p:nvSpPr>
        <p:spPr>
          <a:xfrm>
            <a:off x="0" y="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49" name="Shape 49"/>
          <p:cNvSpPr/>
          <p:nvPr/>
        </p:nvSpPr>
        <p:spPr>
          <a:xfrm>
            <a:off x="8991600" y="1905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50" name="Shape 50"/>
          <p:cNvSpPr/>
          <p:nvPr/>
        </p:nvSpPr>
        <p:spPr>
          <a:xfrm>
            <a:off x="152400" y="2286000"/>
            <a:ext cx="8833103" cy="3047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51" name="Shape 51"/>
          <p:cNvSpPr/>
          <p:nvPr/>
        </p:nvSpPr>
        <p:spPr>
          <a:xfrm>
            <a:off x="155447" y="142352"/>
            <a:ext cx="8833103" cy="2139695"/>
          </a:xfrm>
          <a:prstGeom prst="rect">
            <a:avLst/>
          </a:prstGeom>
          <a:solidFill>
            <a:schemeClr val="accent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52" name="Shape 52"/>
          <p:cNvSpPr txBox="1">
            <a:spLocks noGrp="1"/>
          </p:cNvSpPr>
          <p:nvPr>
            <p:ph type="body" idx="1"/>
          </p:nvPr>
        </p:nvSpPr>
        <p:spPr>
          <a:xfrm>
            <a:off x="1368425" y="2743200"/>
            <a:ext cx="6480174" cy="1673224"/>
          </a:xfrm>
          <a:prstGeom prst="rect">
            <a:avLst/>
          </a:prstGeom>
          <a:noFill/>
          <a:ln>
            <a:noFill/>
          </a:ln>
        </p:spPr>
        <p:txBody>
          <a:bodyPr lIns="91425" tIns="91425" rIns="91425" bIns="91425" anchor="t" anchorCtr="0"/>
          <a:lstStyle>
            <a:lvl1pPr marL="0" marR="0" lvl="0" indent="0" algn="ctr" rtl="0">
              <a:spcBef>
                <a:spcPts val="320"/>
              </a:spcBef>
              <a:buClr>
                <a:schemeClr val="accent1"/>
              </a:buClr>
              <a:buFont typeface="Noto Sans Symbols"/>
              <a:buNone/>
              <a:defRPr sz="1600" b="1" i="0" u="none" strike="noStrike" cap="none">
                <a:solidFill>
                  <a:schemeClr val="dk2"/>
                </a:solidFill>
                <a:latin typeface="Georgia"/>
                <a:ea typeface="Georgia"/>
                <a:cs typeface="Georgia"/>
                <a:sym typeface="Georgia"/>
              </a:defRPr>
            </a:lvl1pPr>
            <a:lvl2pPr marL="548640" marR="0" lvl="1" indent="-281940" algn="l" rtl="0">
              <a:spcBef>
                <a:spcPts val="360"/>
              </a:spcBef>
              <a:buClr>
                <a:schemeClr val="accent2"/>
              </a:buClr>
              <a:buFont typeface="Noto Sans Symbols"/>
              <a:buNone/>
              <a:defRPr sz="1800" b="0" i="0" u="none" strike="noStrike" cap="none">
                <a:solidFill>
                  <a:srgbClr val="888888"/>
                </a:solidFill>
                <a:latin typeface="Georgia"/>
                <a:ea typeface="Georgia"/>
                <a:cs typeface="Georgia"/>
                <a:sym typeface="Georgia"/>
              </a:defRPr>
            </a:lvl2pPr>
            <a:lvl3pPr marL="822960" marR="0" lvl="2" indent="-238760" algn="l" rtl="0">
              <a:spcBef>
                <a:spcPts val="320"/>
              </a:spcBef>
              <a:buClr>
                <a:schemeClr val="accent3"/>
              </a:buClr>
              <a:buFont typeface="Noto Sans Symbols"/>
              <a:buNone/>
              <a:defRPr sz="1600" b="0" i="0" u="none" strike="noStrike" cap="none">
                <a:solidFill>
                  <a:srgbClr val="888888"/>
                </a:solidFill>
                <a:latin typeface="Georgia"/>
                <a:ea typeface="Georgia"/>
                <a:cs typeface="Georgia"/>
                <a:sym typeface="Georgia"/>
              </a:defRPr>
            </a:lvl3pPr>
            <a:lvl4pPr marL="1097280" marR="0" lvl="3" indent="-233680" algn="l" rtl="0">
              <a:spcBef>
                <a:spcPts val="280"/>
              </a:spcBef>
              <a:buClr>
                <a:schemeClr val="accent4"/>
              </a:buClr>
              <a:buFont typeface="Noto Sans Symbols"/>
              <a:buNone/>
              <a:defRPr sz="1400" b="0" i="0" u="none" strike="noStrike" cap="none">
                <a:solidFill>
                  <a:srgbClr val="888888"/>
                </a:solidFill>
                <a:latin typeface="Georgia"/>
                <a:ea typeface="Georgia"/>
                <a:cs typeface="Georgia"/>
                <a:sym typeface="Georgia"/>
              </a:defRPr>
            </a:lvl4pPr>
            <a:lvl5pPr marL="1371600" marR="0" lvl="4" indent="-228600" algn="l" rtl="0">
              <a:spcBef>
                <a:spcPts val="280"/>
              </a:spcBef>
              <a:buClr>
                <a:schemeClr val="accent5"/>
              </a:buClr>
              <a:buFont typeface="Georgia"/>
              <a:buNone/>
              <a:defRPr sz="1400" b="0" i="0" u="none" strike="noStrike" cap="none">
                <a:solidFill>
                  <a:srgbClr val="888888"/>
                </a:solidFill>
                <a:latin typeface="Georgia"/>
                <a:ea typeface="Georgia"/>
                <a:cs typeface="Georgia"/>
                <a:sym typeface="Georgia"/>
              </a:defRPr>
            </a:lvl5pPr>
            <a:lvl6pPr marL="1645920" marR="0" lvl="5" indent="-93980" algn="l" rtl="0">
              <a:spcBef>
                <a:spcPts val="360"/>
              </a:spcBef>
              <a:buClr>
                <a:schemeClr val="accent6"/>
              </a:buClr>
              <a:buSzPct val="79999"/>
              <a:buFont typeface="Noto Sans Symbols"/>
              <a:buChar char="●"/>
              <a:defRPr sz="1800" b="0" i="0" u="none" strike="noStrike" cap="none">
                <a:solidFill>
                  <a:schemeClr val="dk1"/>
                </a:solidFill>
                <a:latin typeface="Georgia"/>
                <a:ea typeface="Georgia"/>
                <a:cs typeface="Georgia"/>
                <a:sym typeface="Georgia"/>
              </a:defRPr>
            </a:lvl6pPr>
            <a:lvl7pPr marL="1920240" marR="0" lvl="6" indent="-101600" algn="l" rtl="0">
              <a:spcBef>
                <a:spcPts val="320"/>
              </a:spcBef>
              <a:buClr>
                <a:srgbClr val="B75640"/>
              </a:buClr>
              <a:buSzPct val="90000"/>
              <a:buFont typeface="Georgia"/>
              <a:buChar char="•"/>
              <a:defRPr sz="1600" b="0" i="0" u="none" strike="noStrike" cap="none">
                <a:solidFill>
                  <a:schemeClr val="dk1"/>
                </a:solidFill>
                <a:latin typeface="Georgia"/>
                <a:ea typeface="Georgia"/>
                <a:cs typeface="Georgia"/>
                <a:sym typeface="Georgia"/>
              </a:defRPr>
            </a:lvl7pPr>
            <a:lvl8pPr marL="2103120" marR="0" lvl="7" indent="-83820" algn="l" rtl="0">
              <a:spcBef>
                <a:spcPts val="320"/>
              </a:spcBef>
              <a:buClr>
                <a:srgbClr val="7A6B62"/>
              </a:buClr>
              <a:buSzPct val="100000"/>
              <a:buFont typeface="Georgia"/>
              <a:buChar char="•"/>
              <a:defRPr sz="1600" b="0" i="0" u="none" strike="noStrike" cap="none">
                <a:solidFill>
                  <a:schemeClr val="dk1"/>
                </a:solidFill>
                <a:latin typeface="Georgia"/>
                <a:ea typeface="Georgia"/>
                <a:cs typeface="Georgia"/>
                <a:sym typeface="Georgia"/>
              </a:defRPr>
            </a:lvl8pPr>
            <a:lvl9pPr marL="2377440" marR="0" lvl="8" indent="-113029" algn="l" rtl="0">
              <a:spcBef>
                <a:spcPts val="280"/>
              </a:spcBef>
              <a:buClr>
                <a:srgbClr val="B29D00"/>
              </a:buClr>
              <a:buSzPct val="9000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53" name="Shape 53"/>
          <p:cNvSpPr/>
          <p:nvPr/>
        </p:nvSpPr>
        <p:spPr>
          <a:xfrm>
            <a:off x="146304" y="6391655"/>
            <a:ext cx="8833103" cy="309562"/>
          </a:xfrm>
          <a:prstGeom prst="rect">
            <a:avLst/>
          </a:prstGeom>
          <a:solidFill>
            <a:schemeClr val="accent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54" name="Shape 54"/>
          <p:cNvSpPr/>
          <p:nvPr/>
        </p:nvSpPr>
        <p:spPr>
          <a:xfrm>
            <a:off x="152400" y="152400"/>
            <a:ext cx="8833103" cy="6547104"/>
          </a:xfrm>
          <a:prstGeom prst="rect">
            <a:avLst/>
          </a:prstGeom>
          <a:noFill/>
          <a:ln w="9525" cap="flat" cmpd="sng">
            <a:solidFill>
              <a:srgbClr val="7A9798"/>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55" name="Shape 55"/>
          <p:cNvSpPr txBox="1">
            <a:spLocks noGrp="1"/>
          </p:cNvSpPr>
          <p:nvPr>
            <p:ph type="ftr" idx="11"/>
          </p:nvPr>
        </p:nvSpPr>
        <p:spPr>
          <a:xfrm>
            <a:off x="304800" y="6410848"/>
            <a:ext cx="3581399" cy="365759"/>
          </a:xfrm>
          <a:prstGeom prst="rect">
            <a:avLst/>
          </a:prstGeom>
          <a:noFill/>
          <a:ln>
            <a:noFill/>
          </a:ln>
        </p:spPr>
        <p:txBody>
          <a:bodyPr lIns="91425" tIns="91425" rIns="91425" bIns="91425" anchor="t" anchorCtr="0"/>
          <a:lstStyle>
            <a:lvl1pPr marL="0" marR="0" lvl="0" indent="0" algn="l" rtl="0">
              <a:spcBef>
                <a:spcPts val="0"/>
              </a:spcBef>
              <a:buNone/>
              <a:defRPr sz="12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56" name="Shape 56"/>
          <p:cNvSpPr txBox="1">
            <a:spLocks noGrp="1"/>
          </p:cNvSpPr>
          <p:nvPr>
            <p:ph type="dt" idx="10"/>
          </p:nvPr>
        </p:nvSpPr>
        <p:spPr>
          <a:xfrm>
            <a:off x="5791200" y="6404983"/>
            <a:ext cx="3044952" cy="365759"/>
          </a:xfrm>
          <a:prstGeom prst="rect">
            <a:avLst/>
          </a:prstGeom>
          <a:noFill/>
          <a:ln>
            <a:noFill/>
          </a:ln>
        </p:spPr>
        <p:txBody>
          <a:bodyPr lIns="91425" tIns="91425" rIns="91425" bIns="91425" anchor="t" anchorCtr="0"/>
          <a:lstStyle>
            <a:lvl1pPr marL="0" marR="0" lvl="0" indent="0" algn="r" rtl="0">
              <a:spcBef>
                <a:spcPts val="0"/>
              </a:spcBef>
              <a:buNone/>
              <a:defRPr sz="14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cxnSp>
        <p:nvCxnSpPr>
          <p:cNvPr id="57" name="Shape 57"/>
          <p:cNvCxnSpPr/>
          <p:nvPr/>
        </p:nvCxnSpPr>
        <p:spPr>
          <a:xfrm>
            <a:off x="152400" y="2438400"/>
            <a:ext cx="8833103" cy="0"/>
          </a:xfrm>
          <a:prstGeom prst="straightConnector1">
            <a:avLst/>
          </a:prstGeom>
          <a:noFill/>
          <a:ln w="11425" cap="flat" cmpd="sng">
            <a:solidFill>
              <a:srgbClr val="7A9798"/>
            </a:solidFill>
            <a:prstDash val="dash"/>
            <a:round/>
            <a:headEnd type="none" w="med" len="med"/>
            <a:tailEnd type="none" w="med" len="med"/>
          </a:ln>
        </p:spPr>
      </p:cxnSp>
      <p:sp>
        <p:nvSpPr>
          <p:cNvPr id="58" name="Shape 58"/>
          <p:cNvSpPr/>
          <p:nvPr/>
        </p:nvSpPr>
        <p:spPr>
          <a:xfrm>
            <a:off x="4267200" y="2115311"/>
            <a:ext cx="609599" cy="609599"/>
          </a:xfrm>
          <a:prstGeom prst="ellipse">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59" name="Shape 59"/>
          <p:cNvSpPr/>
          <p:nvPr/>
        </p:nvSpPr>
        <p:spPr>
          <a:xfrm>
            <a:off x="4361687" y="2209800"/>
            <a:ext cx="420624" cy="420624"/>
          </a:xfrm>
          <a:prstGeom prst="ellipse">
            <a:avLst/>
          </a:prstGeom>
          <a:solidFill>
            <a:srgbClr val="FFFFFF"/>
          </a:solidFill>
          <a:ln w="50800" cap="rnd" cmpd="dbl">
            <a:solidFill>
              <a:srgbClr val="7A9798"/>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60" name="Shape 60"/>
          <p:cNvSpPr txBox="1">
            <a:spLocks noGrp="1"/>
          </p:cNvSpPr>
          <p:nvPr>
            <p:ph type="sldNum" idx="12"/>
          </p:nvPr>
        </p:nvSpPr>
        <p:spPr>
          <a:xfrm>
            <a:off x="4343400" y="2199450"/>
            <a:ext cx="457200" cy="441324"/>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fld id="{00000000-1234-1234-1234-123412341234}" type="slidenum">
              <a:rPr lang="en-US" sz="1600">
                <a:solidFill>
                  <a:srgbClr val="7A9798"/>
                </a:solidFill>
                <a:latin typeface="Georgia"/>
                <a:ea typeface="Georgia"/>
                <a:cs typeface="Georgia"/>
                <a:sym typeface="Georgia"/>
              </a:rPr>
              <a:t>‹#›</a:t>
            </a:fld>
            <a:endParaRPr lang="en-US" sz="1600">
              <a:solidFill>
                <a:srgbClr val="7A9798"/>
              </a:solidFill>
              <a:latin typeface="Georgia"/>
              <a:ea typeface="Georgia"/>
              <a:cs typeface="Georgia"/>
              <a:sym typeface="Georgia"/>
            </a:endParaRPr>
          </a:p>
        </p:txBody>
      </p:sp>
      <p:sp>
        <p:nvSpPr>
          <p:cNvPr id="61" name="Shape 61"/>
          <p:cNvSpPr txBox="1">
            <a:spLocks noGrp="1"/>
          </p:cNvSpPr>
          <p:nvPr>
            <p:ph type="title"/>
          </p:nvPr>
        </p:nvSpPr>
        <p:spPr>
          <a:xfrm>
            <a:off x="722312" y="533400"/>
            <a:ext cx="7772400" cy="1524000"/>
          </a:xfrm>
          <a:prstGeom prst="rect">
            <a:avLst/>
          </a:prstGeom>
          <a:noFill/>
          <a:ln>
            <a:noFill/>
          </a:ln>
        </p:spPr>
        <p:txBody>
          <a:bodyPr lIns="91425" tIns="91425" rIns="91425" bIns="91425" anchor="b" anchorCtr="0"/>
          <a:lstStyle>
            <a:lvl1pPr marL="0" marR="0" lvl="0" indent="0" algn="ctr" rtl="0">
              <a:spcBef>
                <a:spcPts val="0"/>
              </a:spcBef>
              <a:buClr>
                <a:srgbClr val="FFFFFF"/>
              </a:buClr>
              <a:buFont typeface="Georgia"/>
              <a:buNone/>
              <a:defRPr sz="4200" b="0" i="0" u="none" strike="noStrike" cap="none">
                <a:solidFill>
                  <a:srgbClr val="FFFFFF"/>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2479808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p:nvPr/>
        </p:nvSpPr>
        <p:spPr>
          <a:xfrm>
            <a:off x="0" y="670560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1" name="Shape 11"/>
          <p:cNvSpPr/>
          <p:nvPr/>
        </p:nvSpPr>
        <p:spPr>
          <a:xfrm>
            <a:off x="0" y="0"/>
            <a:ext cx="9144000" cy="1393371"/>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2" name="Shape 12"/>
          <p:cNvSpPr/>
          <p:nvPr/>
        </p:nvSpPr>
        <p:spPr>
          <a:xfrm>
            <a:off x="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3" name="Shape 13"/>
          <p:cNvSpPr/>
          <p:nvPr/>
        </p:nvSpPr>
        <p:spPr>
          <a:xfrm>
            <a:off x="899160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4" name="Shape 14"/>
          <p:cNvSpPr/>
          <p:nvPr/>
        </p:nvSpPr>
        <p:spPr>
          <a:xfrm>
            <a:off x="149352" y="6388385"/>
            <a:ext cx="8833103" cy="309562"/>
          </a:xfrm>
          <a:prstGeom prst="rect">
            <a:avLst/>
          </a:prstGeom>
          <a:solidFill>
            <a:schemeClr val="accent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5" name="Shape 15"/>
          <p:cNvSpPr txBox="1">
            <a:spLocks noGrp="1"/>
          </p:cNvSpPr>
          <p:nvPr>
            <p:ph type="dt" idx="10"/>
          </p:nvPr>
        </p:nvSpPr>
        <p:spPr>
          <a:xfrm>
            <a:off x="5791200" y="6404983"/>
            <a:ext cx="3044952" cy="365759"/>
          </a:xfrm>
          <a:prstGeom prst="rect">
            <a:avLst/>
          </a:prstGeom>
          <a:noFill/>
          <a:ln>
            <a:noFill/>
          </a:ln>
        </p:spPr>
        <p:txBody>
          <a:bodyPr lIns="91425" tIns="91425" rIns="91425" bIns="91425" anchor="t" anchorCtr="0"/>
          <a:lstStyle>
            <a:lvl1pPr marL="0" marR="0" lvl="0" indent="0" algn="r" rtl="0">
              <a:spcBef>
                <a:spcPts val="0"/>
              </a:spcBef>
              <a:buNone/>
              <a:defRPr sz="14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16" name="Shape 16"/>
          <p:cNvSpPr txBox="1">
            <a:spLocks noGrp="1"/>
          </p:cNvSpPr>
          <p:nvPr>
            <p:ph type="ftr" idx="11"/>
          </p:nvPr>
        </p:nvSpPr>
        <p:spPr>
          <a:xfrm>
            <a:off x="304800" y="6410848"/>
            <a:ext cx="3581399" cy="365759"/>
          </a:xfrm>
          <a:prstGeom prst="rect">
            <a:avLst/>
          </a:prstGeom>
          <a:noFill/>
          <a:ln>
            <a:noFill/>
          </a:ln>
        </p:spPr>
        <p:txBody>
          <a:bodyPr lIns="91425" tIns="91425" rIns="91425" bIns="91425" anchor="t" anchorCtr="0"/>
          <a:lstStyle>
            <a:lvl1pPr marL="0" marR="0" lvl="0" indent="0" algn="l" rtl="0">
              <a:spcBef>
                <a:spcPts val="0"/>
              </a:spcBef>
              <a:buNone/>
              <a:defRPr sz="12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17" name="Shape 17"/>
          <p:cNvSpPr/>
          <p:nvPr/>
        </p:nvSpPr>
        <p:spPr>
          <a:xfrm>
            <a:off x="152400" y="155447"/>
            <a:ext cx="8833103" cy="6547104"/>
          </a:xfrm>
          <a:prstGeom prst="rect">
            <a:avLst/>
          </a:prstGeom>
          <a:noFill/>
          <a:ln w="9525" cap="flat" cmpd="sng">
            <a:solidFill>
              <a:srgbClr val="7A9798"/>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cxnSp>
        <p:nvCxnSpPr>
          <p:cNvPr id="18" name="Shape 18"/>
          <p:cNvCxnSpPr/>
          <p:nvPr/>
        </p:nvCxnSpPr>
        <p:spPr>
          <a:xfrm>
            <a:off x="152400" y="1276742"/>
            <a:ext cx="8833103" cy="0"/>
          </a:xfrm>
          <a:prstGeom prst="straightConnector1">
            <a:avLst/>
          </a:prstGeom>
          <a:noFill/>
          <a:ln w="9525" cap="flat" cmpd="sng">
            <a:solidFill>
              <a:srgbClr val="7A9798"/>
            </a:solidFill>
            <a:prstDash val="dash"/>
            <a:round/>
            <a:headEnd type="none" w="med" len="med"/>
            <a:tailEnd type="none" w="med" len="med"/>
          </a:ln>
        </p:spPr>
      </p:cxnSp>
      <p:sp>
        <p:nvSpPr>
          <p:cNvPr id="19" name="Shape 19"/>
          <p:cNvSpPr/>
          <p:nvPr/>
        </p:nvSpPr>
        <p:spPr>
          <a:xfrm>
            <a:off x="4267200" y="956036"/>
            <a:ext cx="609599" cy="609599"/>
          </a:xfrm>
          <a:prstGeom prst="ellipse">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20" name="Shape 20"/>
          <p:cNvSpPr/>
          <p:nvPr/>
        </p:nvSpPr>
        <p:spPr>
          <a:xfrm>
            <a:off x="4361687" y="1050524"/>
            <a:ext cx="420624" cy="420624"/>
          </a:xfrm>
          <a:prstGeom prst="ellipse">
            <a:avLst/>
          </a:prstGeom>
          <a:solidFill>
            <a:srgbClr val="FFFFFF"/>
          </a:solidFill>
          <a:ln w="50800" cap="rnd" cmpd="dbl">
            <a:solidFill>
              <a:srgbClr val="7A9798"/>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21" name="Shape 21"/>
          <p:cNvSpPr txBox="1">
            <a:spLocks noGrp="1"/>
          </p:cNvSpPr>
          <p:nvPr>
            <p:ph type="sldNum" idx="12"/>
          </p:nvPr>
        </p:nvSpPr>
        <p:spPr>
          <a:xfrm>
            <a:off x="4343400" y="1040174"/>
            <a:ext cx="457200" cy="441324"/>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fld id="{00000000-1234-1234-1234-123412341234}" type="slidenum">
              <a:rPr lang="en-US" sz="1600" b="0" u="none">
                <a:solidFill>
                  <a:srgbClr val="7A9798"/>
                </a:solidFill>
                <a:latin typeface="Georgia"/>
                <a:ea typeface="Georgia"/>
                <a:cs typeface="Georgia"/>
                <a:sym typeface="Georgia"/>
              </a:rPr>
              <a:t>‹#›</a:t>
            </a:fld>
            <a:endParaRPr lang="en-US" sz="1600" b="0" u="none">
              <a:solidFill>
                <a:srgbClr val="7A9798"/>
              </a:solidFill>
              <a:latin typeface="Georgia"/>
              <a:ea typeface="Georgia"/>
              <a:cs typeface="Georgia"/>
              <a:sym typeface="Georgia"/>
            </a:endParaRPr>
          </a:p>
        </p:txBody>
      </p:sp>
      <p:sp>
        <p:nvSpPr>
          <p:cNvPr id="22" name="Shape 22"/>
          <p:cNvSpPr txBox="1">
            <a:spLocks noGrp="1"/>
          </p:cNvSpPr>
          <p:nvPr>
            <p:ph type="title"/>
          </p:nvPr>
        </p:nvSpPr>
        <p:spPr>
          <a:xfrm>
            <a:off x="301752" y="228600"/>
            <a:ext cx="8534399" cy="758951"/>
          </a:xfrm>
          <a:prstGeom prst="rect">
            <a:avLst/>
          </a:prstGeom>
          <a:noFill/>
          <a:ln>
            <a:noFill/>
          </a:ln>
        </p:spPr>
        <p:txBody>
          <a:bodyPr lIns="91425" tIns="91425" rIns="91425" bIns="91425" anchor="b" anchorCtr="0"/>
          <a:lstStyle>
            <a:lvl1pPr marL="0" marR="0" lvl="0" indent="0" algn="ctr" rtl="0">
              <a:spcBef>
                <a:spcPts val="0"/>
              </a:spcBef>
              <a:buClr>
                <a:srgbClr val="7A9798"/>
              </a:buClr>
              <a:buFont typeface="Georgia"/>
              <a:buNone/>
              <a:defRPr sz="3300" b="0" i="0" u="none" strike="noStrike" cap="none">
                <a:solidFill>
                  <a:srgbClr val="7A9798"/>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body" idx="1"/>
          </p:nvPr>
        </p:nvSpPr>
        <p:spPr>
          <a:xfrm>
            <a:off x="301752" y="1524000"/>
            <a:ext cx="8534399" cy="4599431"/>
          </a:xfrm>
          <a:prstGeom prst="rect">
            <a:avLst/>
          </a:prstGeom>
          <a:noFill/>
          <a:ln>
            <a:noFill/>
          </a:ln>
        </p:spPr>
        <p:txBody>
          <a:bodyPr lIns="91425" tIns="91425" rIns="91425" bIns="91425" anchor="t" anchorCtr="0"/>
          <a:lstStyle>
            <a:lvl1pPr marL="274320" marR="0" lvl="0" indent="-128587" algn="l" rtl="0">
              <a:spcBef>
                <a:spcPts val="540"/>
              </a:spcBef>
              <a:buClr>
                <a:schemeClr val="accent1"/>
              </a:buClr>
              <a:buSzPct val="85000"/>
              <a:buFont typeface="Noto Sans Symbols"/>
              <a:buChar char="●"/>
              <a:defRPr sz="2700" b="0" i="0" u="none" strike="noStrike" cap="none">
                <a:solidFill>
                  <a:schemeClr val="dk1"/>
                </a:solidFill>
                <a:latin typeface="Georgia"/>
                <a:ea typeface="Georgia"/>
                <a:cs typeface="Georgia"/>
                <a:sym typeface="Georgia"/>
              </a:defRPr>
            </a:lvl1pPr>
            <a:lvl2pPr marL="548640" marR="0" lvl="1" indent="-184150" algn="l" rtl="0">
              <a:spcBef>
                <a:spcPts val="440"/>
              </a:spcBef>
              <a:buClr>
                <a:schemeClr val="accent2"/>
              </a:buClr>
              <a:buSzPct val="70000"/>
              <a:buFont typeface="Noto Sans Symbols"/>
              <a:buChar char="○"/>
              <a:defRPr sz="2200" b="0" i="0" u="none" strike="noStrike" cap="none">
                <a:solidFill>
                  <a:schemeClr val="dk2"/>
                </a:solidFill>
                <a:latin typeface="Georgia"/>
                <a:ea typeface="Georgia"/>
                <a:cs typeface="Georgia"/>
                <a:sym typeface="Georgia"/>
              </a:defRPr>
            </a:lvl2pPr>
            <a:lvl3pPr marL="822960" marR="0" lvl="2" indent="-143510" algn="l" rtl="0">
              <a:spcBef>
                <a:spcPts val="400"/>
              </a:spcBef>
              <a:buClr>
                <a:schemeClr val="accent3"/>
              </a:buClr>
              <a:buSzPct val="75000"/>
              <a:buFont typeface="Noto Sans Symbols"/>
              <a:buChar char="•"/>
              <a:defRPr sz="2000" b="0" i="0" u="none" strike="noStrike" cap="none">
                <a:solidFill>
                  <a:schemeClr val="dk1"/>
                </a:solidFill>
                <a:latin typeface="Georgia"/>
                <a:ea typeface="Georgia"/>
                <a:cs typeface="Georgia"/>
                <a:sym typeface="Georgia"/>
              </a:defRPr>
            </a:lvl3pPr>
            <a:lvl4pPr marL="1097280" marR="0" lvl="3" indent="-144780" algn="l" rtl="0">
              <a:spcBef>
                <a:spcPts val="400"/>
              </a:spcBef>
              <a:buClr>
                <a:schemeClr val="accent4"/>
              </a:buClr>
              <a:buSzPct val="70000"/>
              <a:buFont typeface="Noto Sans Symbols"/>
              <a:buChar char="•"/>
              <a:defRPr sz="2000" b="0" i="0" u="none" strike="noStrike" cap="none">
                <a:solidFill>
                  <a:schemeClr val="dk2"/>
                </a:solidFill>
                <a:latin typeface="Georgia"/>
                <a:ea typeface="Georgia"/>
                <a:cs typeface="Georgia"/>
                <a:sym typeface="Georgia"/>
              </a:defRPr>
            </a:lvl4pPr>
            <a:lvl5pPr marL="1371600" marR="0" lvl="4" indent="-114300" algn="l" rtl="0">
              <a:spcBef>
                <a:spcPts val="360"/>
              </a:spcBef>
              <a:buClr>
                <a:schemeClr val="accent5"/>
              </a:buClr>
              <a:buSzPct val="100000"/>
              <a:buFont typeface="Georgia"/>
              <a:buChar char="•"/>
              <a:defRPr sz="1800" b="0" i="0" u="none" strike="noStrike" cap="none">
                <a:solidFill>
                  <a:schemeClr val="dk1"/>
                </a:solidFill>
                <a:latin typeface="Georgia"/>
                <a:ea typeface="Georgia"/>
                <a:cs typeface="Georgia"/>
                <a:sym typeface="Georgia"/>
              </a:defRPr>
            </a:lvl5pPr>
            <a:lvl6pPr marL="1645920" marR="0" lvl="5" indent="-93980" algn="l" rtl="0">
              <a:spcBef>
                <a:spcPts val="360"/>
              </a:spcBef>
              <a:buClr>
                <a:schemeClr val="accent6"/>
              </a:buClr>
              <a:buSzPct val="79999"/>
              <a:buFont typeface="Noto Sans Symbols"/>
              <a:buChar char="●"/>
              <a:defRPr sz="1800" b="0" i="0" u="none" strike="noStrike" cap="none">
                <a:solidFill>
                  <a:schemeClr val="dk1"/>
                </a:solidFill>
                <a:latin typeface="Georgia"/>
                <a:ea typeface="Georgia"/>
                <a:cs typeface="Georgia"/>
                <a:sym typeface="Georgia"/>
              </a:defRPr>
            </a:lvl6pPr>
            <a:lvl7pPr marL="1920240" marR="0" lvl="6" indent="-101600" algn="l" rtl="0">
              <a:spcBef>
                <a:spcPts val="320"/>
              </a:spcBef>
              <a:buClr>
                <a:srgbClr val="B75640"/>
              </a:buClr>
              <a:buSzPct val="90000"/>
              <a:buFont typeface="Georgia"/>
              <a:buChar char="•"/>
              <a:defRPr sz="1600" b="0" i="0" u="none" strike="noStrike" cap="none">
                <a:solidFill>
                  <a:schemeClr val="dk1"/>
                </a:solidFill>
                <a:latin typeface="Georgia"/>
                <a:ea typeface="Georgia"/>
                <a:cs typeface="Georgia"/>
                <a:sym typeface="Georgia"/>
              </a:defRPr>
            </a:lvl7pPr>
            <a:lvl8pPr marL="2103120" marR="0" lvl="7" indent="-83820" algn="l" rtl="0">
              <a:spcBef>
                <a:spcPts val="320"/>
              </a:spcBef>
              <a:buClr>
                <a:srgbClr val="7A6B62"/>
              </a:buClr>
              <a:buSzPct val="100000"/>
              <a:buFont typeface="Georgia"/>
              <a:buChar char="•"/>
              <a:defRPr sz="1600" b="0" i="0" u="none" strike="noStrike" cap="none">
                <a:solidFill>
                  <a:schemeClr val="dk1"/>
                </a:solidFill>
                <a:latin typeface="Georgia"/>
                <a:ea typeface="Georgia"/>
                <a:cs typeface="Georgia"/>
                <a:sym typeface="Georgia"/>
              </a:defRPr>
            </a:lvl8pPr>
            <a:lvl9pPr marL="2377440" marR="0" lvl="8" indent="-113029" algn="l" rtl="0">
              <a:spcBef>
                <a:spcPts val="280"/>
              </a:spcBef>
              <a:buClr>
                <a:srgbClr val="B29D00"/>
              </a:buClr>
              <a:buSzPct val="90000"/>
              <a:buFont typeface="Georgia"/>
              <a:buChar char="•"/>
              <a:defRPr sz="1400" b="0" i="0" u="none" strike="noStrike" cap="none">
                <a:solidFill>
                  <a:schemeClr val="dk1"/>
                </a:solidFill>
                <a:latin typeface="Georgia"/>
                <a:ea typeface="Georgia"/>
                <a:cs typeface="Georgia"/>
                <a:sym typeface="Georgi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6" r:id="rId6"/>
    <p:sldLayoutId id="2147483657" r:id="rId7"/>
    <p:sldLayoutId id="2147483658" r:id="rId8"/>
    <p:sldLayoutId id="214748366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Shape 166"/>
          <p:cNvPicPr preferRelativeResize="0"/>
          <p:nvPr/>
        </p:nvPicPr>
        <p:blipFill rotWithShape="1">
          <a:blip r:embed="rId3">
            <a:alphaModFix/>
          </a:blip>
          <a:srcRect/>
          <a:stretch/>
        </p:blipFill>
        <p:spPr>
          <a:xfrm>
            <a:off x="3062748" y="4198619"/>
            <a:ext cx="2971799" cy="2202181"/>
          </a:xfrm>
          <a:prstGeom prst="rect">
            <a:avLst/>
          </a:prstGeom>
          <a:noFill/>
          <a:ln>
            <a:noFill/>
          </a:ln>
        </p:spPr>
      </p:pic>
      <p:pic>
        <p:nvPicPr>
          <p:cNvPr id="167" name="Shape 167"/>
          <p:cNvPicPr preferRelativeResize="0"/>
          <p:nvPr/>
        </p:nvPicPr>
        <p:blipFill rotWithShape="1">
          <a:blip r:embed="rId4">
            <a:alphaModFix/>
          </a:blip>
          <a:srcRect/>
          <a:stretch/>
        </p:blipFill>
        <p:spPr>
          <a:xfrm>
            <a:off x="152400" y="4198619"/>
            <a:ext cx="2923864" cy="2202181"/>
          </a:xfrm>
          <a:prstGeom prst="rect">
            <a:avLst/>
          </a:prstGeom>
          <a:noFill/>
          <a:ln>
            <a:noFill/>
          </a:ln>
        </p:spPr>
      </p:pic>
      <p:pic>
        <p:nvPicPr>
          <p:cNvPr id="168" name="Shape 168"/>
          <p:cNvPicPr preferRelativeResize="0"/>
          <p:nvPr/>
        </p:nvPicPr>
        <p:blipFill rotWithShape="1">
          <a:blip r:embed="rId5">
            <a:alphaModFix/>
          </a:blip>
          <a:srcRect/>
          <a:stretch/>
        </p:blipFill>
        <p:spPr>
          <a:xfrm>
            <a:off x="6049296" y="4198619"/>
            <a:ext cx="2936241" cy="2202181"/>
          </a:xfrm>
          <a:prstGeom prst="rect">
            <a:avLst/>
          </a:prstGeom>
          <a:noFill/>
          <a:ln>
            <a:noFill/>
          </a:ln>
        </p:spPr>
      </p:pic>
      <p:sp>
        <p:nvSpPr>
          <p:cNvPr id="169" name="Shape 169"/>
          <p:cNvSpPr txBox="1">
            <a:spLocks noGrp="1"/>
          </p:cNvSpPr>
          <p:nvPr>
            <p:ph type="subTitle" idx="1"/>
          </p:nvPr>
        </p:nvSpPr>
        <p:spPr>
          <a:xfrm>
            <a:off x="2438400" y="1447801"/>
            <a:ext cx="4114800" cy="685799"/>
          </a:xfrm>
          <a:prstGeom prst="rect">
            <a:avLst/>
          </a:prstGeom>
          <a:noFill/>
          <a:ln>
            <a:noFill/>
          </a:ln>
        </p:spPr>
        <p:txBody>
          <a:bodyPr lIns="91425" tIns="45700" rIns="91425" bIns="45700" anchor="t" anchorCtr="0">
            <a:noAutofit/>
          </a:bodyPr>
          <a:lstStyle/>
          <a:p>
            <a:pPr marL="0" marR="0" lvl="0" indent="0" algn="ctr" rtl="0">
              <a:lnSpc>
                <a:spcPct val="150000"/>
              </a:lnSpc>
              <a:spcBef>
                <a:spcPts val="0"/>
              </a:spcBef>
              <a:buClr>
                <a:schemeClr val="accent1"/>
              </a:buClr>
              <a:buSzPct val="25000"/>
              <a:buFont typeface="Noto Sans Symbols"/>
              <a:buNone/>
            </a:pPr>
            <a:r>
              <a:rPr lang="en-US" dirty="0" smtClean="0">
                <a:solidFill>
                  <a:schemeClr val="dk1"/>
                </a:solidFill>
              </a:rPr>
              <a:t>April</a:t>
            </a:r>
            <a:r>
              <a:rPr lang="en-US" sz="1600" b="1" i="0" u="none" strike="noStrike" cap="none" dirty="0" smtClean="0">
                <a:solidFill>
                  <a:schemeClr val="dk1"/>
                </a:solidFill>
                <a:latin typeface="Georgia"/>
                <a:ea typeface="Georgia"/>
                <a:cs typeface="Georgia"/>
                <a:sym typeface="Georgia"/>
              </a:rPr>
              <a:t> </a:t>
            </a:r>
            <a:r>
              <a:rPr lang="en-US" dirty="0" smtClean="0">
                <a:solidFill>
                  <a:schemeClr val="dk1"/>
                </a:solidFill>
              </a:rPr>
              <a:t>11</a:t>
            </a:r>
            <a:r>
              <a:rPr lang="en-US" sz="1600" b="1" i="0" u="none" strike="noStrike" cap="none" dirty="0" smtClean="0">
                <a:solidFill>
                  <a:schemeClr val="dk1"/>
                </a:solidFill>
                <a:latin typeface="Georgia"/>
                <a:ea typeface="Georgia"/>
                <a:cs typeface="Georgia"/>
                <a:sym typeface="Georgia"/>
              </a:rPr>
              <a:t>, 2017</a:t>
            </a:r>
            <a:endParaRPr lang="en-US" sz="1600" b="1" i="0" u="none" strike="noStrike" cap="none" dirty="0">
              <a:solidFill>
                <a:schemeClr val="dk1"/>
              </a:solidFill>
              <a:latin typeface="Georgia"/>
              <a:ea typeface="Georgia"/>
              <a:cs typeface="Georgia"/>
              <a:sym typeface="Georgia"/>
            </a:endParaRPr>
          </a:p>
        </p:txBody>
      </p:sp>
      <p:sp>
        <p:nvSpPr>
          <p:cNvPr id="170" name="Shape 170"/>
          <p:cNvSpPr txBox="1">
            <a:spLocks noGrp="1"/>
          </p:cNvSpPr>
          <p:nvPr>
            <p:ph type="ctrTitle"/>
          </p:nvPr>
        </p:nvSpPr>
        <p:spPr>
          <a:xfrm>
            <a:off x="12123" y="381000"/>
            <a:ext cx="9144000" cy="918209"/>
          </a:xfrm>
          <a:prstGeom prst="rect">
            <a:avLst/>
          </a:prstGeom>
          <a:noFill/>
          <a:ln>
            <a:noFill/>
          </a:ln>
        </p:spPr>
        <p:txBody>
          <a:bodyPr lIns="91425" tIns="45700" rIns="91425" bIns="45700" anchor="b" anchorCtr="0">
            <a:noAutofit/>
          </a:bodyPr>
          <a:lstStyle/>
          <a:p>
            <a:pPr marL="0" marR="0" lvl="0" indent="0" algn="ctr" rtl="0">
              <a:spcBef>
                <a:spcPts val="0"/>
              </a:spcBef>
              <a:spcAft>
                <a:spcPts val="0"/>
              </a:spcAft>
              <a:buClr>
                <a:schemeClr val="dk1"/>
              </a:buClr>
              <a:buSzPct val="25000"/>
              <a:buFont typeface="Georgia"/>
              <a:buNone/>
            </a:pPr>
            <a:r>
              <a:rPr lang="en-US" sz="3200" b="0" i="0" u="none" strike="noStrike" cap="none" dirty="0" smtClean="0">
                <a:solidFill>
                  <a:schemeClr val="dk1"/>
                </a:solidFill>
                <a:latin typeface="Georgia"/>
                <a:ea typeface="Georgia"/>
                <a:cs typeface="Georgia"/>
                <a:sym typeface="Georgia"/>
              </a:rPr>
              <a:t>Chesapeake Bay Program</a:t>
            </a:r>
            <a:br>
              <a:rPr lang="en-US" sz="3200" b="0" i="0" u="none" strike="noStrike" cap="none" dirty="0" smtClean="0">
                <a:solidFill>
                  <a:schemeClr val="dk1"/>
                </a:solidFill>
                <a:latin typeface="Georgia"/>
                <a:ea typeface="Georgia"/>
                <a:cs typeface="Georgia"/>
                <a:sym typeface="Georgia"/>
              </a:rPr>
            </a:br>
            <a:r>
              <a:rPr lang="en-US" sz="3200" dirty="0" smtClean="0">
                <a:solidFill>
                  <a:schemeClr val="dk1"/>
                </a:solidFill>
              </a:rPr>
              <a:t>Environmental Literacy Goal</a:t>
            </a:r>
            <a:endParaRPr lang="en-US" sz="3200" b="0" i="0" u="none" strike="noStrike" cap="none" dirty="0">
              <a:solidFill>
                <a:schemeClr val="dk1"/>
              </a:solidFill>
              <a:latin typeface="Georgia"/>
              <a:ea typeface="Georgia"/>
              <a:cs typeface="Georgia"/>
              <a:sym typeface="Georgia"/>
            </a:endParaRPr>
          </a:p>
        </p:txBody>
      </p:sp>
      <p:pic>
        <p:nvPicPr>
          <p:cNvPr id="173" name="Shape 173"/>
          <p:cNvPicPr preferRelativeResize="0"/>
          <p:nvPr/>
        </p:nvPicPr>
        <p:blipFill rotWithShape="1">
          <a:blip r:embed="rId6">
            <a:alphaModFix/>
          </a:blip>
          <a:srcRect r="14576"/>
          <a:stretch/>
        </p:blipFill>
        <p:spPr>
          <a:xfrm>
            <a:off x="285425" y="1059182"/>
            <a:ext cx="1467175" cy="1226818"/>
          </a:xfrm>
          <a:prstGeom prst="rect">
            <a:avLst/>
          </a:prstGeom>
          <a:noFill/>
          <a:ln>
            <a:noFill/>
          </a:ln>
        </p:spPr>
      </p:pic>
      <p:pic>
        <p:nvPicPr>
          <p:cNvPr id="8" name="Shape 197"/>
          <p:cNvPicPr preferRelativeResize="0"/>
          <p:nvPr/>
        </p:nvPicPr>
        <p:blipFill rotWithShape="1">
          <a:blip r:embed="rId7">
            <a:alphaModFix/>
          </a:blip>
          <a:srcRect/>
          <a:stretch/>
        </p:blipFill>
        <p:spPr>
          <a:xfrm>
            <a:off x="7391400" y="990600"/>
            <a:ext cx="1524000" cy="130063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MWEE Implementation (2015)</a:t>
            </a:r>
            <a:endParaRPr lang="en-US" dirty="0"/>
          </a:p>
        </p:txBody>
      </p:sp>
      <p:sp>
        <p:nvSpPr>
          <p:cNvPr id="5" name="Text Placeholder 4"/>
          <p:cNvSpPr>
            <a:spLocks noGrp="1"/>
          </p:cNvSpPr>
          <p:nvPr>
            <p:ph type="body" idx="1"/>
          </p:nvPr>
        </p:nvSpPr>
        <p:spPr>
          <a:xfrm>
            <a:off x="301752" y="1905000"/>
            <a:ext cx="8503920" cy="4572000"/>
          </a:xfrm>
        </p:spPr>
        <p:txBody>
          <a:bodyPr/>
          <a:lstStyle/>
          <a:p>
            <a:pPr marL="406400" indent="-311150">
              <a:spcBef>
                <a:spcPts val="1200"/>
              </a:spcBef>
            </a:pPr>
            <a:r>
              <a:rPr lang="en-US" dirty="0" smtClean="0"/>
              <a:t>68</a:t>
            </a:r>
            <a:r>
              <a:rPr lang="en-US" dirty="0"/>
              <a:t>% of school divisions offer MWEEs for at least some elementary students (29% reach all) </a:t>
            </a:r>
          </a:p>
          <a:p>
            <a:pPr marL="406400" indent="-311150">
              <a:spcBef>
                <a:spcPts val="1200"/>
              </a:spcBef>
            </a:pPr>
            <a:r>
              <a:rPr lang="en-US" dirty="0"/>
              <a:t>74% of school divisions offer MWEEs for at least some middle school students (33% reach all)</a:t>
            </a:r>
          </a:p>
          <a:p>
            <a:pPr marL="406400" indent="-311150">
              <a:spcBef>
                <a:spcPts val="1200"/>
              </a:spcBef>
            </a:pPr>
            <a:r>
              <a:rPr lang="en-US" dirty="0"/>
              <a:t>69% offer of school systems offer MWEEs for at least some high school students (26% reach all</a:t>
            </a:r>
            <a:r>
              <a:rPr lang="en-US" dirty="0" smtClean="0"/>
              <a:t>)</a:t>
            </a:r>
            <a:endParaRPr lang="en-US" dirty="0"/>
          </a:p>
        </p:txBody>
      </p:sp>
    </p:spTree>
    <p:extLst>
      <p:ext uri="{BB962C8B-B14F-4D97-AF65-F5344CB8AC3E}">
        <p14:creationId xmlns:p14="http://schemas.microsoft.com/office/powerpoint/2010/main" val="8526169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CBP Activities to support MWEEs</a:t>
            </a:r>
            <a:endParaRPr lang="en-US" dirty="0"/>
          </a:p>
        </p:txBody>
      </p:sp>
      <p:sp>
        <p:nvSpPr>
          <p:cNvPr id="3" name="Text Placeholder 2"/>
          <p:cNvSpPr>
            <a:spLocks noGrp="1"/>
          </p:cNvSpPr>
          <p:nvPr>
            <p:ph type="body" idx="1"/>
          </p:nvPr>
        </p:nvSpPr>
        <p:spPr>
          <a:xfrm>
            <a:off x="152400" y="1600200"/>
            <a:ext cx="4879848" cy="4572000"/>
          </a:xfrm>
        </p:spPr>
        <p:txBody>
          <a:bodyPr/>
          <a:lstStyle/>
          <a:p>
            <a:pPr marL="506413" indent="-360363">
              <a:spcBef>
                <a:spcPts val="1800"/>
              </a:spcBef>
            </a:pPr>
            <a:r>
              <a:rPr lang="en-US" dirty="0" smtClean="0"/>
              <a:t>Awarded $2.5 million to </a:t>
            </a:r>
            <a:br>
              <a:rPr lang="en-US" dirty="0" smtClean="0"/>
            </a:br>
            <a:r>
              <a:rPr lang="en-US" dirty="0" smtClean="0"/>
              <a:t>approximately 30 MWEE </a:t>
            </a:r>
            <a:br>
              <a:rPr lang="en-US" dirty="0" smtClean="0"/>
            </a:br>
            <a:r>
              <a:rPr lang="en-US" dirty="0" smtClean="0"/>
              <a:t>projects through NOAA </a:t>
            </a:r>
            <a:br>
              <a:rPr lang="en-US" dirty="0" smtClean="0"/>
            </a:br>
            <a:r>
              <a:rPr lang="en-US" dirty="0" smtClean="0"/>
              <a:t>B-WET </a:t>
            </a:r>
          </a:p>
          <a:p>
            <a:pPr marL="506413" indent="-360363">
              <a:spcBef>
                <a:spcPts val="1800"/>
              </a:spcBef>
            </a:pPr>
            <a:r>
              <a:rPr lang="en-US" dirty="0" smtClean="0"/>
              <a:t>Published new Educators </a:t>
            </a:r>
            <a:br>
              <a:rPr lang="en-US" dirty="0" smtClean="0"/>
            </a:br>
            <a:r>
              <a:rPr lang="en-US" dirty="0" smtClean="0"/>
              <a:t>Guide to the MWEE and </a:t>
            </a:r>
            <a:br>
              <a:rPr lang="en-US" dirty="0" smtClean="0"/>
            </a:br>
            <a:r>
              <a:rPr lang="en-US" dirty="0" smtClean="0"/>
              <a:t>planning a companion </a:t>
            </a:r>
            <a:br>
              <a:rPr lang="en-US" dirty="0" smtClean="0"/>
            </a:br>
            <a:r>
              <a:rPr lang="en-US" dirty="0" smtClean="0"/>
              <a:t>online version</a:t>
            </a:r>
          </a:p>
          <a:p>
            <a:pPr marL="506413" indent="-360363">
              <a:spcBef>
                <a:spcPts val="1800"/>
              </a:spcBef>
            </a:pPr>
            <a:r>
              <a:rPr lang="en-US" dirty="0" smtClean="0"/>
              <a:t>Host Bay Backpack website for teachers</a:t>
            </a: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1457" t="12573" r="16087" b="3428"/>
          <a:stretch/>
        </p:blipFill>
        <p:spPr bwMode="auto">
          <a:xfrm>
            <a:off x="5181600" y="1447800"/>
            <a:ext cx="3810000" cy="4912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74026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1" y="2975101"/>
            <a:ext cx="7696200" cy="1673099"/>
          </a:xfrm>
          <a:prstGeom prst="rect">
            <a:avLst/>
          </a:prstGeom>
          <a:noFill/>
          <a:ln>
            <a:noFill/>
          </a:ln>
        </p:spPr>
        <p:txBody>
          <a:bodyPr lIns="91425" tIns="45700" rIns="91425" bIns="45700" anchor="t" anchorCtr="0">
            <a:noAutofit/>
          </a:bodyPr>
          <a:lstStyle/>
          <a:p>
            <a:pPr lvl="0">
              <a:spcBef>
                <a:spcPts val="0"/>
              </a:spcBef>
              <a:buSzPct val="25000"/>
            </a:pPr>
            <a:r>
              <a:rPr lang="en-US" sz="2400" b="0" dirty="0"/>
              <a:t>Continually </a:t>
            </a:r>
            <a:r>
              <a:rPr lang="en-US" sz="2400" u="sng" dirty="0"/>
              <a:t>increase the number of schools</a:t>
            </a:r>
            <a:r>
              <a:rPr lang="en-US" sz="2400" dirty="0"/>
              <a:t> </a:t>
            </a:r>
            <a:r>
              <a:rPr lang="en-US" sz="2400" b="0" dirty="0"/>
              <a:t>in the region that reduce the impact of their buildings and grounds on their local watershed, environment and human health through best practices, including </a:t>
            </a:r>
            <a:r>
              <a:rPr lang="en-US" sz="2400" u="sng" dirty="0"/>
              <a:t>student-led protection and restoration projects.</a:t>
            </a:r>
            <a:r>
              <a:rPr lang="en-US" sz="2400" b="0" dirty="0"/>
              <a:t> </a:t>
            </a:r>
            <a:endParaRPr lang="en-US" sz="2400" b="0" dirty="0" smtClean="0"/>
          </a:p>
          <a:p>
            <a:pPr lvl="0">
              <a:spcBef>
                <a:spcPts val="0"/>
              </a:spcBef>
              <a:buSzPct val="25000"/>
            </a:pPr>
            <a:endParaRPr lang="en-US" sz="2400" b="0" dirty="0"/>
          </a:p>
          <a:p>
            <a:pPr lvl="0" rtl="0">
              <a:spcBef>
                <a:spcPts val="0"/>
              </a:spcBef>
              <a:buClr>
                <a:schemeClr val="accent1"/>
              </a:buClr>
              <a:buSzPct val="25000"/>
              <a:buFont typeface="Noto Sans Symbols"/>
              <a:buNone/>
            </a:pPr>
            <a:endParaRPr sz="2400" b="0" dirty="0"/>
          </a:p>
        </p:txBody>
      </p:sp>
      <p:sp>
        <p:nvSpPr>
          <p:cNvPr id="287" name="Shape 287"/>
          <p:cNvSpPr txBox="1">
            <a:spLocks noGrp="1"/>
          </p:cNvSpPr>
          <p:nvPr>
            <p:ph type="title"/>
          </p:nvPr>
        </p:nvSpPr>
        <p:spPr>
          <a:xfrm>
            <a:off x="722312" y="152400"/>
            <a:ext cx="7772400" cy="1524000"/>
          </a:xfrm>
          <a:prstGeom prst="rect">
            <a:avLst/>
          </a:prstGeom>
          <a:noFill/>
          <a:ln>
            <a:noFill/>
          </a:ln>
        </p:spPr>
        <p:txBody>
          <a:bodyPr lIns="91425" tIns="45700" rIns="91425" bIns="45700" anchor="b" anchorCtr="0">
            <a:noAutofit/>
          </a:bodyPr>
          <a:lstStyle/>
          <a:p>
            <a:pPr marL="0" marR="0" lvl="0" indent="0" algn="ctr" rtl="0">
              <a:spcBef>
                <a:spcPts val="0"/>
              </a:spcBef>
              <a:buClr>
                <a:srgbClr val="FFFFFF"/>
              </a:buClr>
              <a:buSzPct val="25000"/>
              <a:buFont typeface="Georgia"/>
              <a:buNone/>
            </a:pPr>
            <a:r>
              <a:rPr lang="en-US" sz="4200" b="0" i="0" u="none" strike="noStrike" cap="none" dirty="0" smtClean="0">
                <a:solidFill>
                  <a:srgbClr val="FFFFFF"/>
                </a:solidFill>
                <a:latin typeface="Georgia"/>
                <a:ea typeface="Georgia"/>
                <a:cs typeface="Georgia"/>
                <a:sym typeface="Georgia"/>
              </a:rPr>
              <a:t>Sustainable Schools</a:t>
            </a:r>
            <a:endParaRPr lang="en-US" sz="4200" b="0" i="0" u="none" strike="noStrike" cap="none" dirty="0">
              <a:solidFill>
                <a:srgbClr val="FFFFFF"/>
              </a:solidFill>
              <a:latin typeface="Georgia"/>
              <a:ea typeface="Georgia"/>
              <a:cs typeface="Georgia"/>
              <a:sym typeface="Georgia"/>
            </a:endParaRPr>
          </a:p>
        </p:txBody>
      </p:sp>
    </p:spTree>
    <p:extLst>
      <p:ext uri="{BB962C8B-B14F-4D97-AF65-F5344CB8AC3E}">
        <p14:creationId xmlns:p14="http://schemas.microsoft.com/office/powerpoint/2010/main" val="1717455416"/>
      </p:ext>
    </p:extLst>
  </p:cSld>
  <p:clrMapOvr>
    <a:masterClrMapping/>
  </p:clrMapOvr>
  <p:transition spd="slow" advClick="0" advTm="2000">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22530" name="Picture 2" descr="http://b50ym1n8ryw31pmkr4671ui1c64.wpengine.netdna-cdn.com/wp-content/blogs.dir/11/files/2012/05/DSC008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784983"/>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8194" name="Picture 2" descr="G:\NCBO\Photo GALLERY2\Education\B-WET\Schoolyard Wetlands\Construction of Ponds\AquaEcosystem Construction\DSC033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428043"/>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a:xfrm>
            <a:off x="301752" y="1600200"/>
            <a:ext cx="8503920" cy="4572000"/>
          </a:xfrm>
        </p:spPr>
        <p:txBody>
          <a:bodyPr/>
          <a:lstStyle/>
          <a:p>
            <a:pPr marL="406400" indent="-311150"/>
            <a:endParaRPr lang="en-US" dirty="0" smtClean="0"/>
          </a:p>
        </p:txBody>
      </p:sp>
      <p:pic>
        <p:nvPicPr>
          <p:cNvPr id="5122" name="Picture 2" descr="C:\Users\shannon.sprague\Documents\EES\compost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47200" cy="701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009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Sustainable Schools (2015)</a:t>
            </a:r>
            <a:endParaRPr lang="en-US" dirty="0"/>
          </a:p>
        </p:txBody>
      </p:sp>
      <p:sp>
        <p:nvSpPr>
          <p:cNvPr id="3" name="Text Placeholder 2"/>
          <p:cNvSpPr>
            <a:spLocks noGrp="1"/>
          </p:cNvSpPr>
          <p:nvPr>
            <p:ph type="body" idx="1"/>
          </p:nvPr>
        </p:nvSpPr>
        <p:spPr/>
        <p:txBody>
          <a:bodyPr/>
          <a:lstStyle/>
          <a:p>
            <a:endParaRPr lang="en-US"/>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2367" t="19105" r="8315" b="7324"/>
          <a:stretch/>
        </p:blipFill>
        <p:spPr bwMode="auto">
          <a:xfrm>
            <a:off x="171449" y="990600"/>
            <a:ext cx="8801101" cy="567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07894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42248" cy="758951"/>
          </a:xfrm>
        </p:spPr>
        <p:txBody>
          <a:bodyPr/>
          <a:lstStyle/>
          <a:p>
            <a:r>
              <a:rPr lang="en-US" dirty="0" smtClean="0"/>
              <a:t>CBP </a:t>
            </a:r>
            <a:r>
              <a:rPr lang="en-US" dirty="0"/>
              <a:t>Activities to support Sustainable </a:t>
            </a:r>
            <a:r>
              <a:rPr lang="en-US" dirty="0" smtClean="0"/>
              <a:t>Schools</a:t>
            </a:r>
            <a:endParaRPr lang="en-US" dirty="0"/>
          </a:p>
        </p:txBody>
      </p:sp>
      <p:sp>
        <p:nvSpPr>
          <p:cNvPr id="3" name="Text Placeholder 2"/>
          <p:cNvSpPr>
            <a:spLocks noGrp="1"/>
          </p:cNvSpPr>
          <p:nvPr>
            <p:ph type="body" idx="1"/>
          </p:nvPr>
        </p:nvSpPr>
        <p:spPr>
          <a:xfrm>
            <a:off x="301752" y="1752600"/>
            <a:ext cx="8503920" cy="4572000"/>
          </a:xfrm>
        </p:spPr>
        <p:txBody>
          <a:bodyPr/>
          <a:lstStyle/>
          <a:p>
            <a:pPr marL="622300" indent="-388938">
              <a:spcBef>
                <a:spcPts val="1800"/>
              </a:spcBef>
            </a:pPr>
            <a:r>
              <a:rPr lang="en-US" dirty="0" smtClean="0"/>
              <a:t>Awarded grants to 6 jurisdictions to support capacity building efforts related to sustainable schools</a:t>
            </a:r>
          </a:p>
          <a:p>
            <a:pPr marL="622300" indent="-388938">
              <a:spcBef>
                <a:spcPts val="1800"/>
              </a:spcBef>
            </a:pPr>
            <a:r>
              <a:rPr lang="en-US" dirty="0" smtClean="0"/>
              <a:t>Partnering with National Wildlife Federation and MAEOE to create online videos and trainings about </a:t>
            </a:r>
            <a:r>
              <a:rPr lang="en-US" dirty="0" err="1" smtClean="0"/>
              <a:t>stormwater</a:t>
            </a:r>
            <a:endParaRPr lang="en-US" dirty="0" smtClean="0"/>
          </a:p>
          <a:p>
            <a:pPr marL="622300" indent="-388938">
              <a:spcBef>
                <a:spcPts val="1800"/>
              </a:spcBef>
            </a:pPr>
            <a:r>
              <a:rPr lang="en-US" dirty="0" smtClean="0"/>
              <a:t>Launching a new “School Grounds” section on Bay Backpack</a:t>
            </a:r>
            <a:endParaRPr lang="en-US" dirty="0"/>
          </a:p>
        </p:txBody>
      </p:sp>
    </p:spTree>
    <p:extLst>
      <p:ext uri="{BB962C8B-B14F-4D97-AF65-F5344CB8AC3E}">
        <p14:creationId xmlns:p14="http://schemas.microsoft.com/office/powerpoint/2010/main" val="6247803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04800" y="2974976"/>
            <a:ext cx="8534400" cy="1673224"/>
          </a:xfrm>
        </p:spPr>
        <p:txBody>
          <a:bodyPr/>
          <a:lstStyle/>
          <a:p>
            <a:r>
              <a:rPr lang="en-US" sz="2400" b="0" dirty="0"/>
              <a:t>Each participating Bay jurisdiction should develop a </a:t>
            </a:r>
            <a:r>
              <a:rPr lang="en-US" sz="2400" u="sng" dirty="0"/>
              <a:t>comprehensive and systemic approach to environmental literacy</a:t>
            </a:r>
            <a:r>
              <a:rPr lang="en-US" sz="2400" b="0" dirty="0"/>
              <a:t> for all students in the region that includes </a:t>
            </a:r>
            <a:r>
              <a:rPr lang="en-US" sz="2400" u="sng" dirty="0"/>
              <a:t>policies, </a:t>
            </a:r>
            <a:r>
              <a:rPr lang="en-US" sz="2400" u="sng" dirty="0" smtClean="0"/>
              <a:t>practices, </a:t>
            </a:r>
            <a:r>
              <a:rPr lang="en-US" sz="2400" u="sng" dirty="0"/>
              <a:t>and voluntary metrics </a:t>
            </a:r>
            <a:r>
              <a:rPr lang="en-US" sz="2400" b="0" dirty="0"/>
              <a:t>that support the environmental literacy Goals and Outcomes of this Agreement. </a:t>
            </a:r>
            <a:endParaRPr lang="en-US" sz="2400" dirty="0"/>
          </a:p>
        </p:txBody>
      </p:sp>
      <p:sp>
        <p:nvSpPr>
          <p:cNvPr id="3" name="Title 2"/>
          <p:cNvSpPr>
            <a:spLocks noGrp="1"/>
          </p:cNvSpPr>
          <p:nvPr>
            <p:ph type="title"/>
          </p:nvPr>
        </p:nvSpPr>
        <p:spPr>
          <a:xfrm>
            <a:off x="722312" y="152400"/>
            <a:ext cx="7772400" cy="1524000"/>
          </a:xfrm>
        </p:spPr>
        <p:txBody>
          <a:bodyPr/>
          <a:lstStyle/>
          <a:p>
            <a:r>
              <a:rPr lang="en-US" dirty="0" smtClean="0"/>
              <a:t>Environmental Literacy Policy </a:t>
            </a:r>
            <a:endParaRPr lang="en-US" dirty="0"/>
          </a:p>
        </p:txBody>
      </p:sp>
    </p:spTree>
    <p:extLst>
      <p:ext uri="{BB962C8B-B14F-4D97-AF65-F5344CB8AC3E}">
        <p14:creationId xmlns:p14="http://schemas.microsoft.com/office/powerpoint/2010/main" val="9311708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&amp; Metrics</a:t>
            </a:r>
            <a:endParaRPr lang="en-US" dirty="0"/>
          </a:p>
        </p:txBody>
      </p:sp>
      <p:sp>
        <p:nvSpPr>
          <p:cNvPr id="3" name="Text Placeholder 2"/>
          <p:cNvSpPr>
            <a:spLocks noGrp="1"/>
          </p:cNvSpPr>
          <p:nvPr>
            <p:ph type="body" idx="1"/>
          </p:nvPr>
        </p:nvSpPr>
        <p:spPr>
          <a:xfrm>
            <a:off x="301752" y="1676400"/>
            <a:ext cx="8503920" cy="4572000"/>
          </a:xfrm>
        </p:spPr>
        <p:txBody>
          <a:bodyPr/>
          <a:lstStyle/>
          <a:p>
            <a:pPr>
              <a:defRPr/>
            </a:pPr>
            <a:r>
              <a:rPr lang="en-US" dirty="0" smtClean="0"/>
              <a:t>Goal is </a:t>
            </a:r>
            <a:r>
              <a:rPr lang="en-US" dirty="0"/>
              <a:t>to create high </a:t>
            </a:r>
            <a:r>
              <a:rPr lang="en-US" dirty="0" smtClean="0"/>
              <a:t>quality SYSTEMIC </a:t>
            </a:r>
            <a:r>
              <a:rPr lang="en-US" dirty="0"/>
              <a:t>and SUSTAINABLE programs so working with school systems to generate buy-in and incentivize change is absolutely essential. </a:t>
            </a:r>
          </a:p>
          <a:p>
            <a:pPr marL="406400" indent="-311150">
              <a:spcBef>
                <a:spcPts val="1800"/>
              </a:spcBef>
              <a:defRPr/>
            </a:pPr>
            <a:r>
              <a:rPr lang="en-US" dirty="0" smtClean="0"/>
              <a:t>Environmental Literacy Indicator Tool (ELIT) collected baseline data for 2014-2015 school year</a:t>
            </a:r>
          </a:p>
          <a:p>
            <a:pPr marL="788670" lvl="1" indent="-514350">
              <a:defRPr/>
            </a:pPr>
            <a:r>
              <a:rPr lang="en-US" dirty="0" smtClean="0"/>
              <a:t>Degree </a:t>
            </a:r>
            <a:r>
              <a:rPr lang="en-US" dirty="0"/>
              <a:t>of preparedness to </a:t>
            </a:r>
            <a:r>
              <a:rPr lang="en-US" dirty="0" smtClean="0"/>
              <a:t>provide Environmental Literacy programming</a:t>
            </a:r>
          </a:p>
          <a:p>
            <a:pPr marL="788670" lvl="1" indent="-514350">
              <a:defRPr/>
            </a:pPr>
            <a:r>
              <a:rPr lang="en-US" dirty="0" smtClean="0"/>
              <a:t>Extent </a:t>
            </a:r>
            <a:r>
              <a:rPr lang="en-US" dirty="0"/>
              <a:t>to which </a:t>
            </a:r>
            <a:r>
              <a:rPr lang="en-US" dirty="0" smtClean="0"/>
              <a:t>MWEEs </a:t>
            </a:r>
            <a:r>
              <a:rPr lang="en-US" dirty="0"/>
              <a:t>are </a:t>
            </a:r>
            <a:r>
              <a:rPr lang="en-US" dirty="0" smtClean="0"/>
              <a:t>being provided </a:t>
            </a:r>
            <a:r>
              <a:rPr lang="en-US" dirty="0"/>
              <a:t>to students</a:t>
            </a:r>
          </a:p>
          <a:p>
            <a:pPr marL="788670" lvl="1" indent="-514350">
              <a:defRPr/>
            </a:pPr>
            <a:r>
              <a:rPr lang="en-US" dirty="0" smtClean="0"/>
              <a:t>Number of </a:t>
            </a:r>
            <a:r>
              <a:rPr lang="en-US" dirty="0"/>
              <a:t>sustainable </a:t>
            </a:r>
            <a:r>
              <a:rPr lang="en-US" dirty="0" smtClean="0"/>
              <a:t>schools </a:t>
            </a:r>
            <a:endParaRPr lang="en-US" dirty="0"/>
          </a:p>
        </p:txBody>
      </p:sp>
    </p:spTree>
    <p:extLst>
      <p:ext uri="{BB962C8B-B14F-4D97-AF65-F5344CB8AC3E}">
        <p14:creationId xmlns:p14="http://schemas.microsoft.com/office/powerpoint/2010/main" val="22621199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Environmental Literacy Goal</a:t>
            </a:r>
            <a:endParaRPr lang="en-US" dirty="0"/>
          </a:p>
        </p:txBody>
      </p:sp>
      <p:sp>
        <p:nvSpPr>
          <p:cNvPr id="3" name="Content Placeholder 2"/>
          <p:cNvSpPr>
            <a:spLocks noGrp="1"/>
          </p:cNvSpPr>
          <p:nvPr>
            <p:ph sz="quarter" idx="1"/>
          </p:nvPr>
        </p:nvSpPr>
        <p:spPr>
          <a:xfrm>
            <a:off x="301752" y="1472738"/>
            <a:ext cx="8689848" cy="4156364"/>
          </a:xfrm>
        </p:spPr>
        <p:txBody>
          <a:bodyPr/>
          <a:lstStyle/>
          <a:p>
            <a:pPr marL="145733" indent="0">
              <a:buNone/>
            </a:pPr>
            <a:r>
              <a:rPr lang="en-US" sz="2800" spc="-10" dirty="0">
                <a:latin typeface="Calibri"/>
                <a:cs typeface="Calibri"/>
              </a:rPr>
              <a:t>G</a:t>
            </a:r>
            <a:r>
              <a:rPr lang="en-US" sz="2800" spc="-30" dirty="0">
                <a:latin typeface="Calibri"/>
                <a:cs typeface="Calibri"/>
              </a:rPr>
              <a:t>O</a:t>
            </a:r>
            <a:r>
              <a:rPr lang="en-US" sz="2800" dirty="0">
                <a:latin typeface="Calibri"/>
                <a:cs typeface="Calibri"/>
              </a:rPr>
              <a:t>AL:</a:t>
            </a:r>
            <a:r>
              <a:rPr lang="en-US" sz="2800" spc="15" dirty="0">
                <a:latin typeface="Calibri"/>
                <a:cs typeface="Calibri"/>
              </a:rPr>
              <a:t> </a:t>
            </a:r>
            <a:r>
              <a:rPr lang="en-US" sz="2800" spc="-5" dirty="0">
                <a:latin typeface="Calibri"/>
                <a:cs typeface="Calibri"/>
              </a:rPr>
              <a:t>En</a:t>
            </a:r>
            <a:r>
              <a:rPr lang="en-US" sz="2800" dirty="0">
                <a:latin typeface="Calibri"/>
                <a:cs typeface="Calibri"/>
              </a:rPr>
              <a:t>a</a:t>
            </a:r>
            <a:r>
              <a:rPr lang="en-US" sz="2800" spc="-5" dirty="0">
                <a:latin typeface="Calibri"/>
                <a:cs typeface="Calibri"/>
              </a:rPr>
              <a:t>b</a:t>
            </a:r>
            <a:r>
              <a:rPr lang="en-US" sz="2800" dirty="0">
                <a:latin typeface="Calibri"/>
                <a:cs typeface="Calibri"/>
              </a:rPr>
              <a:t>le </a:t>
            </a:r>
            <a:r>
              <a:rPr lang="en-US" sz="2800" spc="-20" dirty="0">
                <a:latin typeface="Calibri"/>
                <a:cs typeface="Calibri"/>
              </a:rPr>
              <a:t>s</a:t>
            </a:r>
            <a:r>
              <a:rPr lang="en-US" sz="2800" spc="-5" dirty="0">
                <a:latin typeface="Calibri"/>
                <a:cs typeface="Calibri"/>
              </a:rPr>
              <a:t>tude</a:t>
            </a:r>
            <a:r>
              <a:rPr lang="en-US" sz="2800" spc="-25" dirty="0">
                <a:latin typeface="Calibri"/>
                <a:cs typeface="Calibri"/>
              </a:rPr>
              <a:t>n</a:t>
            </a:r>
            <a:r>
              <a:rPr lang="en-US" sz="2800" spc="-5" dirty="0">
                <a:latin typeface="Calibri"/>
                <a:cs typeface="Calibri"/>
              </a:rPr>
              <a:t>t</a:t>
            </a:r>
            <a:r>
              <a:rPr lang="en-US" sz="2800" dirty="0">
                <a:latin typeface="Calibri"/>
                <a:cs typeface="Calibri"/>
              </a:rPr>
              <a:t>s</a:t>
            </a:r>
            <a:r>
              <a:rPr lang="en-US" sz="2800" spc="20" dirty="0">
                <a:latin typeface="Calibri"/>
                <a:cs typeface="Calibri"/>
              </a:rPr>
              <a:t> </a:t>
            </a:r>
            <a:r>
              <a:rPr lang="en-US" sz="2800" dirty="0">
                <a:latin typeface="Calibri"/>
                <a:cs typeface="Calibri"/>
              </a:rPr>
              <a:t>in</a:t>
            </a:r>
            <a:r>
              <a:rPr lang="en-US" sz="2800" spc="-10" dirty="0">
                <a:latin typeface="Calibri"/>
                <a:cs typeface="Calibri"/>
              </a:rPr>
              <a:t> </a:t>
            </a:r>
            <a:r>
              <a:rPr lang="en-US" sz="2800" spc="-5" dirty="0">
                <a:latin typeface="Calibri"/>
                <a:cs typeface="Calibri"/>
              </a:rPr>
              <a:t>th</a:t>
            </a:r>
            <a:r>
              <a:rPr lang="en-US" sz="2800" dirty="0">
                <a:latin typeface="Calibri"/>
                <a:cs typeface="Calibri"/>
              </a:rPr>
              <a:t>e</a:t>
            </a:r>
            <a:r>
              <a:rPr lang="en-US" sz="2800" spc="15" dirty="0">
                <a:latin typeface="Calibri"/>
                <a:cs typeface="Calibri"/>
              </a:rPr>
              <a:t> </a:t>
            </a:r>
            <a:r>
              <a:rPr lang="en-US" sz="2800" spc="-25" dirty="0">
                <a:latin typeface="Calibri"/>
                <a:cs typeface="Calibri"/>
              </a:rPr>
              <a:t>r</a:t>
            </a:r>
            <a:r>
              <a:rPr lang="en-US" sz="2800" spc="-5" dirty="0">
                <a:latin typeface="Calibri"/>
                <a:cs typeface="Calibri"/>
              </a:rPr>
              <a:t>egi</a:t>
            </a:r>
            <a:r>
              <a:rPr lang="en-US" sz="2800" spc="5" dirty="0">
                <a:latin typeface="Calibri"/>
                <a:cs typeface="Calibri"/>
              </a:rPr>
              <a:t>o</a:t>
            </a:r>
            <a:r>
              <a:rPr lang="en-US" sz="2800" dirty="0">
                <a:latin typeface="Calibri"/>
                <a:cs typeface="Calibri"/>
              </a:rPr>
              <a:t>n</a:t>
            </a:r>
            <a:r>
              <a:rPr lang="en-US" sz="2800" spc="-10" dirty="0">
                <a:latin typeface="Calibri"/>
                <a:cs typeface="Calibri"/>
              </a:rPr>
              <a:t> </a:t>
            </a:r>
            <a:r>
              <a:rPr lang="en-US" sz="2800" spc="-30" dirty="0">
                <a:latin typeface="Calibri"/>
                <a:cs typeface="Calibri"/>
              </a:rPr>
              <a:t>t</a:t>
            </a:r>
            <a:r>
              <a:rPr lang="en-US" sz="2800" dirty="0">
                <a:latin typeface="Calibri"/>
                <a:cs typeface="Calibri"/>
              </a:rPr>
              <a:t>o</a:t>
            </a:r>
            <a:r>
              <a:rPr lang="en-US" sz="2800" spc="10" dirty="0">
                <a:latin typeface="Calibri"/>
                <a:cs typeface="Calibri"/>
              </a:rPr>
              <a:t> </a:t>
            </a:r>
            <a:r>
              <a:rPr lang="en-US" sz="2800" spc="-5" dirty="0">
                <a:latin typeface="Calibri"/>
                <a:cs typeface="Calibri"/>
              </a:rPr>
              <a:t>g</a:t>
            </a:r>
            <a:r>
              <a:rPr lang="en-US" sz="2800" spc="-50" dirty="0">
                <a:latin typeface="Calibri"/>
                <a:cs typeface="Calibri"/>
              </a:rPr>
              <a:t>r</a:t>
            </a:r>
            <a:r>
              <a:rPr lang="en-US" sz="2800" dirty="0">
                <a:latin typeface="Calibri"/>
                <a:cs typeface="Calibri"/>
              </a:rPr>
              <a:t>a</a:t>
            </a:r>
            <a:r>
              <a:rPr lang="en-US" sz="2800" spc="-5" dirty="0">
                <a:latin typeface="Calibri"/>
                <a:cs typeface="Calibri"/>
              </a:rPr>
              <a:t>du</a:t>
            </a:r>
            <a:r>
              <a:rPr lang="en-US" sz="2800" spc="-20" dirty="0">
                <a:latin typeface="Calibri"/>
                <a:cs typeface="Calibri"/>
              </a:rPr>
              <a:t>a</a:t>
            </a:r>
            <a:r>
              <a:rPr lang="en-US" sz="2800" spc="-30" dirty="0">
                <a:latin typeface="Calibri"/>
                <a:cs typeface="Calibri"/>
              </a:rPr>
              <a:t>t</a:t>
            </a:r>
            <a:r>
              <a:rPr lang="en-US" sz="2800" dirty="0">
                <a:latin typeface="Calibri"/>
                <a:cs typeface="Calibri"/>
              </a:rPr>
              <a:t>e wi</a:t>
            </a:r>
            <a:r>
              <a:rPr lang="en-US" sz="2800" spc="-5" dirty="0">
                <a:latin typeface="Calibri"/>
                <a:cs typeface="Calibri"/>
              </a:rPr>
              <a:t>t</a:t>
            </a:r>
            <a:r>
              <a:rPr lang="en-US" sz="2800" dirty="0">
                <a:latin typeface="Calibri"/>
                <a:cs typeface="Calibri"/>
              </a:rPr>
              <a:t>h </a:t>
            </a:r>
            <a:r>
              <a:rPr lang="en-US" sz="2800" spc="-5" dirty="0">
                <a:latin typeface="Calibri"/>
                <a:cs typeface="Calibri"/>
              </a:rPr>
              <a:t>th</a:t>
            </a:r>
            <a:r>
              <a:rPr lang="en-US" sz="2800" dirty="0">
                <a:latin typeface="Calibri"/>
                <a:cs typeface="Calibri"/>
              </a:rPr>
              <a:t>e</a:t>
            </a:r>
            <a:r>
              <a:rPr lang="en-US" sz="2800" spc="15" dirty="0">
                <a:latin typeface="Calibri"/>
                <a:cs typeface="Calibri"/>
              </a:rPr>
              <a:t> </a:t>
            </a:r>
            <a:r>
              <a:rPr lang="en-US" sz="2800" spc="-5" dirty="0">
                <a:latin typeface="Calibri"/>
                <a:cs typeface="Calibri"/>
              </a:rPr>
              <a:t>kn</a:t>
            </a:r>
            <a:r>
              <a:rPr lang="en-US" sz="2800" spc="-10" dirty="0">
                <a:latin typeface="Calibri"/>
                <a:cs typeface="Calibri"/>
              </a:rPr>
              <a:t>o</a:t>
            </a:r>
            <a:r>
              <a:rPr lang="en-US" sz="2800" dirty="0">
                <a:latin typeface="Calibri"/>
                <a:cs typeface="Calibri"/>
              </a:rPr>
              <a:t>wl</a:t>
            </a:r>
            <a:r>
              <a:rPr lang="en-US" sz="2800" spc="-5" dirty="0">
                <a:latin typeface="Calibri"/>
                <a:cs typeface="Calibri"/>
              </a:rPr>
              <a:t>ed</a:t>
            </a:r>
            <a:r>
              <a:rPr lang="en-US" sz="2800" spc="-30" dirty="0">
                <a:latin typeface="Calibri"/>
                <a:cs typeface="Calibri"/>
              </a:rPr>
              <a:t>g</a:t>
            </a:r>
            <a:r>
              <a:rPr lang="en-US" sz="2800" dirty="0">
                <a:latin typeface="Calibri"/>
                <a:cs typeface="Calibri"/>
              </a:rPr>
              <a:t>e a</a:t>
            </a:r>
            <a:r>
              <a:rPr lang="en-US" sz="2800" spc="-5" dirty="0">
                <a:latin typeface="Calibri"/>
                <a:cs typeface="Calibri"/>
              </a:rPr>
              <a:t>n</a:t>
            </a:r>
            <a:r>
              <a:rPr lang="en-US" sz="2800" dirty="0">
                <a:latin typeface="Calibri"/>
                <a:cs typeface="Calibri"/>
              </a:rPr>
              <a:t>d</a:t>
            </a:r>
            <a:r>
              <a:rPr lang="en-US" sz="2800" spc="-10" dirty="0">
                <a:latin typeface="Calibri"/>
                <a:cs typeface="Calibri"/>
              </a:rPr>
              <a:t> </a:t>
            </a:r>
            <a:r>
              <a:rPr lang="en-US" sz="2800" spc="5" dirty="0">
                <a:latin typeface="Calibri"/>
                <a:cs typeface="Calibri"/>
              </a:rPr>
              <a:t>s</a:t>
            </a:r>
            <a:r>
              <a:rPr lang="en-US" sz="2800" spc="-5" dirty="0">
                <a:latin typeface="Calibri"/>
                <a:cs typeface="Calibri"/>
              </a:rPr>
              <a:t>kill</a:t>
            </a:r>
            <a:r>
              <a:rPr lang="en-US" sz="2800" dirty="0">
                <a:latin typeface="Calibri"/>
                <a:cs typeface="Calibri"/>
              </a:rPr>
              <a:t>s </a:t>
            </a:r>
            <a:r>
              <a:rPr lang="en-US" sz="2800" spc="-30" dirty="0">
                <a:latin typeface="Calibri"/>
                <a:cs typeface="Calibri"/>
              </a:rPr>
              <a:t>t</a:t>
            </a:r>
            <a:r>
              <a:rPr lang="en-US" sz="2800" dirty="0">
                <a:latin typeface="Calibri"/>
                <a:cs typeface="Calibri"/>
              </a:rPr>
              <a:t>o</a:t>
            </a:r>
            <a:r>
              <a:rPr lang="en-US" sz="2800" spc="10" dirty="0">
                <a:latin typeface="Calibri"/>
                <a:cs typeface="Calibri"/>
              </a:rPr>
              <a:t> </a:t>
            </a:r>
            <a:r>
              <a:rPr lang="en-US" sz="2800" dirty="0">
                <a:latin typeface="Calibri"/>
                <a:cs typeface="Calibri"/>
              </a:rPr>
              <a:t>a</a:t>
            </a:r>
            <a:r>
              <a:rPr lang="en-US" sz="2800" spc="-5" dirty="0">
                <a:latin typeface="Calibri"/>
                <a:cs typeface="Calibri"/>
              </a:rPr>
              <a:t>c</a:t>
            </a:r>
            <a:r>
              <a:rPr lang="en-US" sz="2800" dirty="0">
                <a:latin typeface="Calibri"/>
                <a:cs typeface="Calibri"/>
              </a:rPr>
              <a:t>t </a:t>
            </a:r>
            <a:r>
              <a:rPr lang="en-US" sz="2800" spc="-25" dirty="0">
                <a:latin typeface="Calibri"/>
                <a:cs typeface="Calibri"/>
              </a:rPr>
              <a:t>r</a:t>
            </a:r>
            <a:r>
              <a:rPr lang="en-US" sz="2800" spc="-5" dirty="0">
                <a:latin typeface="Calibri"/>
                <a:cs typeface="Calibri"/>
              </a:rPr>
              <a:t>e</a:t>
            </a:r>
            <a:r>
              <a:rPr lang="en-US" sz="2800" spc="5" dirty="0">
                <a:latin typeface="Calibri"/>
                <a:cs typeface="Calibri"/>
              </a:rPr>
              <a:t>s</a:t>
            </a:r>
            <a:r>
              <a:rPr lang="en-US" sz="2800" spc="-5" dirty="0">
                <a:latin typeface="Calibri"/>
                <a:cs typeface="Calibri"/>
              </a:rPr>
              <a:t>p</a:t>
            </a:r>
            <a:r>
              <a:rPr lang="en-US" sz="2800" spc="5" dirty="0">
                <a:latin typeface="Calibri"/>
                <a:cs typeface="Calibri"/>
              </a:rPr>
              <a:t>o</a:t>
            </a:r>
            <a:r>
              <a:rPr lang="en-US" sz="2800" spc="-5" dirty="0">
                <a:latin typeface="Calibri"/>
                <a:cs typeface="Calibri"/>
              </a:rPr>
              <a:t>n</a:t>
            </a:r>
            <a:r>
              <a:rPr lang="en-US" sz="2800" spc="5" dirty="0">
                <a:latin typeface="Calibri"/>
                <a:cs typeface="Calibri"/>
              </a:rPr>
              <a:t>s</a:t>
            </a:r>
            <a:r>
              <a:rPr lang="en-US" sz="2800" spc="-5" dirty="0">
                <a:latin typeface="Calibri"/>
                <a:cs typeface="Calibri"/>
              </a:rPr>
              <a:t>ibl</a:t>
            </a:r>
            <a:r>
              <a:rPr lang="en-US" sz="2800" dirty="0">
                <a:latin typeface="Calibri"/>
                <a:cs typeface="Calibri"/>
              </a:rPr>
              <a:t>y</a:t>
            </a:r>
            <a:r>
              <a:rPr lang="en-US" sz="2800" spc="-15" dirty="0">
                <a:latin typeface="Calibri"/>
                <a:cs typeface="Calibri"/>
              </a:rPr>
              <a:t> </a:t>
            </a:r>
            <a:r>
              <a:rPr lang="en-US" sz="2800" spc="-30" dirty="0">
                <a:latin typeface="Calibri"/>
                <a:cs typeface="Calibri"/>
              </a:rPr>
              <a:t>t</a:t>
            </a:r>
            <a:r>
              <a:rPr lang="en-US" sz="2800" dirty="0">
                <a:latin typeface="Calibri"/>
                <a:cs typeface="Calibri"/>
              </a:rPr>
              <a:t>o</a:t>
            </a:r>
            <a:r>
              <a:rPr lang="en-US" sz="2800" spc="10" dirty="0">
                <a:latin typeface="Calibri"/>
                <a:cs typeface="Calibri"/>
              </a:rPr>
              <a:t> </a:t>
            </a:r>
            <a:r>
              <a:rPr lang="en-US" sz="2800" spc="-5" dirty="0">
                <a:latin typeface="Calibri"/>
                <a:cs typeface="Calibri"/>
              </a:rPr>
              <a:t>p</a:t>
            </a:r>
            <a:r>
              <a:rPr lang="en-US" sz="2800" spc="-35" dirty="0">
                <a:latin typeface="Calibri"/>
                <a:cs typeface="Calibri"/>
              </a:rPr>
              <a:t>r</a:t>
            </a:r>
            <a:r>
              <a:rPr lang="en-US" sz="2800" spc="5" dirty="0">
                <a:latin typeface="Calibri"/>
                <a:cs typeface="Calibri"/>
              </a:rPr>
              <a:t>o</a:t>
            </a:r>
            <a:r>
              <a:rPr lang="en-US" sz="2800" spc="-30" dirty="0">
                <a:latin typeface="Calibri"/>
                <a:cs typeface="Calibri"/>
              </a:rPr>
              <a:t>t</a:t>
            </a:r>
            <a:r>
              <a:rPr lang="en-US" sz="2800" spc="-5" dirty="0">
                <a:latin typeface="Calibri"/>
                <a:cs typeface="Calibri"/>
              </a:rPr>
              <a:t>ec</a:t>
            </a:r>
            <a:r>
              <a:rPr lang="en-US" sz="2800" dirty="0">
                <a:latin typeface="Calibri"/>
                <a:cs typeface="Calibri"/>
              </a:rPr>
              <a:t>t</a:t>
            </a:r>
            <a:r>
              <a:rPr lang="en-US" sz="2800" spc="15" dirty="0">
                <a:latin typeface="Calibri"/>
                <a:cs typeface="Calibri"/>
              </a:rPr>
              <a:t> </a:t>
            </a:r>
            <a:r>
              <a:rPr lang="en-US" sz="2800" dirty="0">
                <a:latin typeface="Calibri"/>
                <a:cs typeface="Calibri"/>
              </a:rPr>
              <a:t>a</a:t>
            </a:r>
            <a:r>
              <a:rPr lang="en-US" sz="2800" spc="-5" dirty="0">
                <a:latin typeface="Calibri"/>
                <a:cs typeface="Calibri"/>
              </a:rPr>
              <a:t>n</a:t>
            </a:r>
            <a:r>
              <a:rPr lang="en-US" sz="2800" dirty="0">
                <a:latin typeface="Calibri"/>
                <a:cs typeface="Calibri"/>
              </a:rPr>
              <a:t>d</a:t>
            </a:r>
            <a:r>
              <a:rPr lang="en-US" sz="2800" spc="-20" dirty="0">
                <a:latin typeface="Calibri"/>
                <a:cs typeface="Calibri"/>
              </a:rPr>
              <a:t> </a:t>
            </a:r>
            <a:r>
              <a:rPr lang="en-US" sz="2800" spc="-25" dirty="0">
                <a:latin typeface="Calibri"/>
                <a:cs typeface="Calibri"/>
              </a:rPr>
              <a:t>r</a:t>
            </a:r>
            <a:r>
              <a:rPr lang="en-US" sz="2800" spc="-5" dirty="0">
                <a:latin typeface="Calibri"/>
                <a:cs typeface="Calibri"/>
              </a:rPr>
              <a:t>e</a:t>
            </a:r>
            <a:r>
              <a:rPr lang="en-US" sz="2800" spc="-20" dirty="0">
                <a:latin typeface="Calibri"/>
                <a:cs typeface="Calibri"/>
              </a:rPr>
              <a:t>s</a:t>
            </a:r>
            <a:r>
              <a:rPr lang="en-US" sz="2800" spc="-30" dirty="0">
                <a:latin typeface="Calibri"/>
                <a:cs typeface="Calibri"/>
              </a:rPr>
              <a:t>t</a:t>
            </a:r>
            <a:r>
              <a:rPr lang="en-US" sz="2800" spc="5" dirty="0">
                <a:latin typeface="Calibri"/>
                <a:cs typeface="Calibri"/>
              </a:rPr>
              <a:t>o</a:t>
            </a:r>
            <a:r>
              <a:rPr lang="en-US" sz="2800" spc="-25" dirty="0">
                <a:latin typeface="Calibri"/>
                <a:cs typeface="Calibri"/>
              </a:rPr>
              <a:t>r</a:t>
            </a:r>
            <a:r>
              <a:rPr lang="en-US" sz="2800" dirty="0">
                <a:latin typeface="Calibri"/>
                <a:cs typeface="Calibri"/>
              </a:rPr>
              <a:t>e</a:t>
            </a:r>
            <a:r>
              <a:rPr lang="en-US" sz="2800" spc="5" dirty="0">
                <a:latin typeface="Calibri"/>
                <a:cs typeface="Calibri"/>
              </a:rPr>
              <a:t> </a:t>
            </a:r>
            <a:r>
              <a:rPr lang="en-US" sz="2800" spc="-5" dirty="0">
                <a:latin typeface="Calibri"/>
                <a:cs typeface="Calibri"/>
              </a:rPr>
              <a:t>the</a:t>
            </a:r>
            <a:r>
              <a:rPr lang="en-US" sz="2800" dirty="0">
                <a:latin typeface="Calibri"/>
                <a:cs typeface="Calibri"/>
              </a:rPr>
              <a:t>ir</a:t>
            </a:r>
            <a:r>
              <a:rPr lang="en-US" sz="2800" spc="5" dirty="0">
                <a:latin typeface="Calibri"/>
                <a:cs typeface="Calibri"/>
              </a:rPr>
              <a:t> </a:t>
            </a:r>
            <a:r>
              <a:rPr lang="en-US" sz="2800" spc="-5" dirty="0">
                <a:latin typeface="Calibri"/>
                <a:cs typeface="Calibri"/>
              </a:rPr>
              <a:t>l</a:t>
            </a:r>
            <a:r>
              <a:rPr lang="en-US" sz="2800" spc="5" dirty="0">
                <a:latin typeface="Calibri"/>
                <a:cs typeface="Calibri"/>
              </a:rPr>
              <a:t>o</a:t>
            </a:r>
            <a:r>
              <a:rPr lang="en-US" sz="2800" spc="-30" dirty="0">
                <a:latin typeface="Calibri"/>
                <a:cs typeface="Calibri"/>
              </a:rPr>
              <a:t>c</a:t>
            </a:r>
            <a:r>
              <a:rPr lang="en-US" sz="2800" dirty="0">
                <a:latin typeface="Calibri"/>
                <a:cs typeface="Calibri"/>
              </a:rPr>
              <a:t>al </a:t>
            </a:r>
            <a:r>
              <a:rPr lang="en-US" sz="2800" spc="-25" dirty="0" smtClean="0">
                <a:latin typeface="Calibri"/>
                <a:cs typeface="Calibri"/>
              </a:rPr>
              <a:t>w</a:t>
            </a:r>
            <a:r>
              <a:rPr lang="en-US" sz="2800" spc="-20" dirty="0" smtClean="0">
                <a:latin typeface="Calibri"/>
                <a:cs typeface="Calibri"/>
              </a:rPr>
              <a:t>a</a:t>
            </a:r>
            <a:r>
              <a:rPr lang="en-US" sz="2800" spc="-30" dirty="0" smtClean="0">
                <a:latin typeface="Calibri"/>
                <a:cs typeface="Calibri"/>
              </a:rPr>
              <a:t>t</a:t>
            </a:r>
            <a:r>
              <a:rPr lang="en-US" sz="2800" spc="-5" dirty="0" smtClean="0">
                <a:latin typeface="Calibri"/>
                <a:cs typeface="Calibri"/>
              </a:rPr>
              <a:t>e</a:t>
            </a:r>
            <a:r>
              <a:rPr lang="en-US" sz="2800" spc="-35" dirty="0" smtClean="0">
                <a:latin typeface="Calibri"/>
                <a:cs typeface="Calibri"/>
              </a:rPr>
              <a:t>r</a:t>
            </a:r>
            <a:r>
              <a:rPr lang="en-US" sz="2800" spc="5" dirty="0" smtClean="0">
                <a:latin typeface="Calibri"/>
                <a:cs typeface="Calibri"/>
              </a:rPr>
              <a:t>s</a:t>
            </a:r>
            <a:r>
              <a:rPr lang="en-US" sz="2800" spc="-5" dirty="0" smtClean="0">
                <a:latin typeface="Calibri"/>
                <a:cs typeface="Calibri"/>
              </a:rPr>
              <a:t>he</a:t>
            </a:r>
            <a:r>
              <a:rPr lang="en-US" sz="2800" dirty="0" smtClean="0">
                <a:latin typeface="Calibri"/>
                <a:cs typeface="Calibri"/>
              </a:rPr>
              <a:t>d</a:t>
            </a:r>
          </a:p>
          <a:p>
            <a:endParaRPr lang="en-US" sz="2800" dirty="0" smtClean="0">
              <a:latin typeface="Calibri"/>
              <a:cs typeface="Calibri"/>
            </a:endParaRPr>
          </a:p>
          <a:p>
            <a:pPr marL="145733" indent="0">
              <a:buNone/>
            </a:pPr>
            <a:r>
              <a:rPr lang="en-US" sz="2800" dirty="0" smtClean="0">
                <a:latin typeface="Calibri"/>
                <a:cs typeface="Calibri"/>
              </a:rPr>
              <a:t>OUTCOMES:</a:t>
            </a:r>
          </a:p>
          <a:p>
            <a:pPr lvl="1"/>
            <a:r>
              <a:rPr lang="en-US" sz="2300" dirty="0" smtClean="0">
                <a:solidFill>
                  <a:schemeClr val="bg2">
                    <a:lumMod val="50000"/>
                  </a:schemeClr>
                </a:solidFill>
                <a:latin typeface="Calibri"/>
                <a:cs typeface="Calibri"/>
              </a:rPr>
              <a:t>Student MWEEs</a:t>
            </a:r>
          </a:p>
          <a:p>
            <a:pPr lvl="1"/>
            <a:r>
              <a:rPr lang="en-US" sz="2300" dirty="0" smtClean="0">
                <a:solidFill>
                  <a:schemeClr val="bg2">
                    <a:lumMod val="50000"/>
                  </a:schemeClr>
                </a:solidFill>
                <a:latin typeface="Calibri"/>
                <a:cs typeface="Calibri"/>
              </a:rPr>
              <a:t>Sustainable Schools</a:t>
            </a:r>
          </a:p>
          <a:p>
            <a:pPr lvl="1"/>
            <a:r>
              <a:rPr lang="en-US" sz="2300" dirty="0" smtClean="0">
                <a:solidFill>
                  <a:schemeClr val="bg2">
                    <a:lumMod val="50000"/>
                  </a:schemeClr>
                </a:solidFill>
                <a:latin typeface="Calibri"/>
                <a:cs typeface="Calibri"/>
              </a:rPr>
              <a:t>Policy &amp; Metrics</a:t>
            </a:r>
            <a:endParaRPr lang="en-US" dirty="0">
              <a:solidFill>
                <a:schemeClr val="bg2">
                  <a:lumMod val="50000"/>
                </a:schemeClr>
              </a:solidFill>
            </a:endParaRPr>
          </a:p>
        </p:txBody>
      </p:sp>
      <p:pic>
        <p:nvPicPr>
          <p:cNvPr id="6" name="Shape 96"/>
          <p:cNvPicPr preferRelativeResize="0"/>
          <p:nvPr/>
        </p:nvPicPr>
        <p:blipFill>
          <a:blip r:embed="rId3" cstate="print"/>
          <a:stretch>
            <a:fillRect/>
          </a:stretch>
        </p:blipFill>
        <p:spPr>
          <a:xfrm>
            <a:off x="762000" y="228600"/>
            <a:ext cx="914400" cy="992373"/>
          </a:xfrm>
          <a:prstGeom prst="rect">
            <a:avLst/>
          </a:prstGeom>
          <a:noFill/>
          <a:ln>
            <a:noFill/>
          </a:ln>
        </p:spPr>
      </p:pic>
      <p:pic>
        <p:nvPicPr>
          <p:cNvPr id="7" name="image20.jpeg" descr="14259736190_6a5a794939_b.jpg"/>
          <p:cNvPicPr>
            <a:picLocks noChangeAspect="1"/>
          </p:cNvPicPr>
          <p:nvPr/>
        </p:nvPicPr>
        <p:blipFill rotWithShape="1">
          <a:blip r:embed="rId4" cstate="print">
            <a:extLst/>
          </a:blip>
          <a:srcRect l="13792" t="7172" r="3449" b="7855"/>
          <a:stretch/>
        </p:blipFill>
        <p:spPr>
          <a:xfrm>
            <a:off x="3986971" y="2971800"/>
            <a:ext cx="5004629" cy="3429000"/>
          </a:xfrm>
          <a:prstGeom prst="rect">
            <a:avLst/>
          </a:prstGeom>
          <a:ln w="12700">
            <a:miter lim="400000"/>
          </a:ln>
        </p:spPr>
      </p:pic>
    </p:spTree>
    <p:extLst>
      <p:ext uri="{BB962C8B-B14F-4D97-AF65-F5344CB8AC3E}">
        <p14:creationId xmlns:p14="http://schemas.microsoft.com/office/powerpoint/2010/main" val="13480772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611" t="26991" r="72841" b="21875"/>
          <a:stretch/>
        </p:blipFill>
        <p:spPr bwMode="auto">
          <a:xfrm>
            <a:off x="4953000" y="1676400"/>
            <a:ext cx="2808875"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Increasing Capacity</a:t>
            </a:r>
            <a:endParaRPr lang="en-US" dirty="0"/>
          </a:p>
        </p:txBody>
      </p:sp>
      <p:sp>
        <p:nvSpPr>
          <p:cNvPr id="3" name="Text Placeholder 2"/>
          <p:cNvSpPr>
            <a:spLocks noGrp="1"/>
          </p:cNvSpPr>
          <p:nvPr>
            <p:ph type="body" idx="1"/>
          </p:nvPr>
        </p:nvSpPr>
        <p:spPr>
          <a:xfrm>
            <a:off x="301752" y="1371600"/>
            <a:ext cx="4346448" cy="4572000"/>
          </a:xfrm>
        </p:spPr>
        <p:txBody>
          <a:bodyPr/>
          <a:lstStyle/>
          <a:p>
            <a:pPr marL="336550" indent="-336550"/>
            <a:r>
              <a:rPr lang="en-US" sz="2400" dirty="0" smtClean="0"/>
              <a:t>School districts are </a:t>
            </a:r>
            <a:br>
              <a:rPr lang="en-US" sz="2400" dirty="0" smtClean="0"/>
            </a:br>
            <a:r>
              <a:rPr lang="en-US" sz="2400" dirty="0" smtClean="0"/>
              <a:t>developing sustainability plans and EL strategies that include MWEEs and teacher training</a:t>
            </a:r>
          </a:p>
          <a:p>
            <a:pPr marL="336550" indent="-336550"/>
            <a:endParaRPr lang="en-US" sz="2400" dirty="0" smtClean="0"/>
          </a:p>
          <a:p>
            <a:pPr marL="336550" indent="-336550"/>
            <a:r>
              <a:rPr lang="en-US" sz="2400" dirty="0" smtClean="0"/>
              <a:t>Funding is available to  help</a:t>
            </a:r>
            <a:br>
              <a:rPr lang="en-US" sz="2400" dirty="0" smtClean="0"/>
            </a:br>
            <a:r>
              <a:rPr lang="en-US" sz="2400" dirty="0" smtClean="0"/>
              <a:t>develop programs:</a:t>
            </a:r>
          </a:p>
          <a:p>
            <a:pPr lvl="1"/>
            <a:r>
              <a:rPr lang="en-US" sz="2000" dirty="0" smtClean="0"/>
              <a:t>NOAA B-WET</a:t>
            </a:r>
          </a:p>
          <a:p>
            <a:pPr lvl="1"/>
            <a:r>
              <a:rPr lang="en-US" sz="2000" dirty="0" smtClean="0"/>
              <a:t>Chesapeake Bay Trust</a:t>
            </a:r>
          </a:p>
          <a:p>
            <a:pPr lvl="1"/>
            <a:r>
              <a:rPr lang="en-US" sz="2000" dirty="0" smtClean="0"/>
              <a:t>EPA CBP and EE grants</a:t>
            </a:r>
          </a:p>
          <a:p>
            <a:pPr lvl="1"/>
            <a:r>
              <a:rPr lang="en-US" sz="2000" dirty="0" smtClean="0"/>
              <a:t>NSF grants</a:t>
            </a:r>
          </a:p>
          <a:p>
            <a:pPr lvl="1"/>
            <a:r>
              <a:rPr lang="en-US" sz="2000" dirty="0" smtClean="0"/>
              <a:t>State grants</a:t>
            </a:r>
            <a:endParaRPr lang="en-US" sz="2000" dirty="0"/>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3895" t="17188" r="33053" b="4686"/>
          <a:stretch/>
        </p:blipFill>
        <p:spPr bwMode="auto">
          <a:xfrm>
            <a:off x="5410200" y="1981200"/>
            <a:ext cx="2867025"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3602" t="15625" r="32595" b="6250"/>
          <a:stretch/>
        </p:blipFill>
        <p:spPr bwMode="auto">
          <a:xfrm>
            <a:off x="5907088" y="2286000"/>
            <a:ext cx="2932112"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329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250"/>
                                  </p:stCondLst>
                                  <p:childTnLst>
                                    <p:set>
                                      <p:cBhvr>
                                        <p:cTn id="9" dur="1" fill="hold">
                                          <p:stCondLst>
                                            <p:cond delay="9"/>
                                          </p:stCondLst>
                                        </p:cTn>
                                        <p:tgtEl>
                                          <p:spTgt spid="4098"/>
                                        </p:tgtEl>
                                        <p:attrNameLst>
                                          <p:attrName>style.visibility</p:attrName>
                                        </p:attrNameLst>
                                      </p:cBhvr>
                                      <p:to>
                                        <p:strVal val="visible"/>
                                      </p:to>
                                    </p:set>
                                  </p:childTnLst>
                                </p:cTn>
                              </p:par>
                            </p:childTnLst>
                          </p:cTn>
                        </p:par>
                        <p:par>
                          <p:cTn id="10" fill="hold">
                            <p:stCondLst>
                              <p:cond delay="1260"/>
                            </p:stCondLst>
                            <p:childTnLst>
                              <p:par>
                                <p:cTn id="11" presetID="1" presetClass="entr" presetSubtype="0" fill="hold" nodeType="afterEffect">
                                  <p:stCondLst>
                                    <p:cond delay="1250"/>
                                  </p:stCondLst>
                                  <p:childTnLst>
                                    <p:set>
                                      <p:cBhvr>
                                        <p:cTn id="12"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1910983"/>
            <a:ext cx="8686800" cy="4108817"/>
          </a:xfrm>
          <a:prstGeom prst="rect">
            <a:avLst/>
          </a:prstGeom>
        </p:spPr>
        <p:txBody>
          <a:bodyPr wrap="square">
            <a:spAutoFit/>
          </a:bodyPr>
          <a:lstStyle/>
          <a:p>
            <a:pPr marL="342900" indent="-342900">
              <a:spcBef>
                <a:spcPts val="1800"/>
              </a:spcBef>
              <a:buClr>
                <a:srgbClr val="FF6600"/>
              </a:buClr>
              <a:buSzPct val="130000"/>
              <a:buFont typeface="Arial" panose="020B0604020202020204" pitchFamily="34" charset="0"/>
              <a:buChar char="•"/>
            </a:pPr>
            <a:r>
              <a:rPr lang="en-US" sz="2400" kern="1200" dirty="0" smtClean="0">
                <a:latin typeface="Georgia" panose="02040502050405020303" pitchFamily="18" charset="0"/>
                <a:ea typeface="Calibri" panose="020F0502020204030204" pitchFamily="34" charset="0"/>
              </a:rPr>
              <a:t>Signed December 2015 </a:t>
            </a:r>
          </a:p>
          <a:p>
            <a:pPr marL="342900" indent="-342900">
              <a:spcBef>
                <a:spcPts val="1800"/>
              </a:spcBef>
              <a:buClr>
                <a:srgbClr val="FF6600"/>
              </a:buClr>
              <a:buSzPct val="130000"/>
              <a:buFont typeface="Arial" panose="020B0604020202020204" pitchFamily="34" charset="0"/>
              <a:buChar char="•"/>
            </a:pPr>
            <a:r>
              <a:rPr lang="en-US" sz="2400" kern="1200" dirty="0">
                <a:latin typeface="Georgia" panose="02040502050405020303" pitchFamily="18" charset="0"/>
                <a:ea typeface="Calibri" panose="020F0502020204030204" pitchFamily="34" charset="0"/>
              </a:rPr>
              <a:t>I</a:t>
            </a:r>
            <a:r>
              <a:rPr lang="en-US" sz="2400" kern="1200" dirty="0" smtClean="0">
                <a:latin typeface="Georgia" panose="02040502050405020303" pitchFamily="18" charset="0"/>
                <a:ea typeface="Calibri" panose="020F0502020204030204" pitchFamily="34" charset="0"/>
              </a:rPr>
              <a:t>ncludes key language </a:t>
            </a:r>
            <a:r>
              <a:rPr lang="en-US" sz="2400" kern="1200" dirty="0">
                <a:latin typeface="Georgia" panose="02040502050405020303" pitchFamily="18" charset="0"/>
                <a:ea typeface="Calibri" panose="020F0502020204030204" pitchFamily="34" charset="0"/>
              </a:rPr>
              <a:t>for </a:t>
            </a:r>
            <a:br>
              <a:rPr lang="en-US" sz="2400" kern="1200" dirty="0">
                <a:latin typeface="Georgia" panose="02040502050405020303" pitchFamily="18" charset="0"/>
                <a:ea typeface="Calibri" panose="020F0502020204030204" pitchFamily="34" charset="0"/>
              </a:rPr>
            </a:br>
            <a:r>
              <a:rPr lang="en-US" sz="2400" kern="1200" dirty="0" smtClean="0">
                <a:latin typeface="Georgia" panose="02040502050405020303" pitchFamily="18" charset="0"/>
                <a:ea typeface="Calibri" panose="020F0502020204030204" pitchFamily="34" charset="0"/>
              </a:rPr>
              <a:t>environmental education </a:t>
            </a:r>
            <a:br>
              <a:rPr lang="en-US" sz="2400" kern="1200" dirty="0" smtClean="0">
                <a:latin typeface="Georgia" panose="02040502050405020303" pitchFamily="18" charset="0"/>
                <a:ea typeface="Calibri" panose="020F0502020204030204" pitchFamily="34" charset="0"/>
              </a:rPr>
            </a:br>
            <a:r>
              <a:rPr lang="en-US" sz="2400" kern="1200" dirty="0" smtClean="0">
                <a:latin typeface="Georgia" panose="02040502050405020303" pitchFamily="18" charset="0"/>
                <a:ea typeface="Calibri" panose="020F0502020204030204" pitchFamily="34" charset="0"/>
              </a:rPr>
              <a:t>in Title IV for first time</a:t>
            </a:r>
          </a:p>
          <a:p>
            <a:pPr marL="342900" indent="-342900">
              <a:spcBef>
                <a:spcPts val="1800"/>
              </a:spcBef>
              <a:buClr>
                <a:srgbClr val="FF6600"/>
              </a:buClr>
              <a:buSzPct val="130000"/>
              <a:buFont typeface="Arial" panose="020B0604020202020204" pitchFamily="34" charset="0"/>
              <a:buChar char="•"/>
            </a:pPr>
            <a:r>
              <a:rPr lang="en-US" sz="2400" kern="1200" dirty="0" smtClean="0">
                <a:latin typeface="Georgia" panose="02040502050405020303" pitchFamily="18" charset="0"/>
                <a:ea typeface="Calibri" panose="020F0502020204030204" pitchFamily="34" charset="0"/>
              </a:rPr>
              <a:t>Other Titles have also been </a:t>
            </a:r>
            <a:br>
              <a:rPr lang="en-US" sz="2400" kern="1200" dirty="0" smtClean="0">
                <a:latin typeface="Georgia" panose="02040502050405020303" pitchFamily="18" charset="0"/>
                <a:ea typeface="Calibri" panose="020F0502020204030204" pitchFamily="34" charset="0"/>
              </a:rPr>
            </a:br>
            <a:r>
              <a:rPr lang="en-US" sz="2400" kern="1200" dirty="0" smtClean="0">
                <a:latin typeface="Georgia" panose="02040502050405020303" pitchFamily="18" charset="0"/>
                <a:ea typeface="Calibri" panose="020F0502020204030204" pitchFamily="34" charset="0"/>
              </a:rPr>
              <a:t>leveraged (i.e. Title 2 </a:t>
            </a:r>
            <a:br>
              <a:rPr lang="en-US" sz="2400" kern="1200" dirty="0" smtClean="0">
                <a:latin typeface="Georgia" panose="02040502050405020303" pitchFamily="18" charset="0"/>
                <a:ea typeface="Calibri" panose="020F0502020204030204" pitchFamily="34" charset="0"/>
              </a:rPr>
            </a:br>
            <a:r>
              <a:rPr lang="en-US" sz="2400" kern="1200" dirty="0" smtClean="0">
                <a:latin typeface="Georgia" panose="02040502050405020303" pitchFamily="18" charset="0"/>
                <a:ea typeface="Calibri" panose="020F0502020204030204" pitchFamily="34" charset="0"/>
              </a:rPr>
              <a:t>professional development)</a:t>
            </a:r>
          </a:p>
          <a:p>
            <a:pPr marL="342900" indent="-342900">
              <a:spcBef>
                <a:spcPts val="1800"/>
              </a:spcBef>
              <a:buClr>
                <a:srgbClr val="FF6600"/>
              </a:buClr>
              <a:buSzPct val="130000"/>
              <a:buFont typeface="Arial" panose="020B0604020202020204" pitchFamily="34" charset="0"/>
              <a:buChar char="•"/>
            </a:pPr>
            <a:r>
              <a:rPr lang="en-US" sz="2400" kern="1200" dirty="0" smtClean="0">
                <a:latin typeface="Georgia" panose="02040502050405020303" pitchFamily="18" charset="0"/>
                <a:ea typeface="Calibri" panose="020F0502020204030204" pitchFamily="34" charset="0"/>
              </a:rPr>
              <a:t>While there is new scrutiny, bill </a:t>
            </a:r>
            <a:r>
              <a:rPr lang="en-US" sz="2400" kern="1200" dirty="0">
                <a:latin typeface="Georgia" panose="02040502050405020303" pitchFamily="18" charset="0"/>
                <a:ea typeface="Calibri" panose="020F0502020204030204" pitchFamily="34" charset="0"/>
              </a:rPr>
              <a:t>passed </a:t>
            </a:r>
            <a:r>
              <a:rPr lang="en-US" sz="2400" kern="1200" dirty="0" smtClean="0">
                <a:latin typeface="Georgia" panose="02040502050405020303" pitchFamily="18" charset="0"/>
                <a:ea typeface="Calibri" panose="020F0502020204030204" pitchFamily="34" charset="0"/>
              </a:rPr>
              <a:t>both </a:t>
            </a:r>
            <a:r>
              <a:rPr lang="en-US" sz="2400" kern="1200" dirty="0">
                <a:latin typeface="Georgia" panose="02040502050405020303" pitchFamily="18" charset="0"/>
                <a:ea typeface="Calibri" panose="020F0502020204030204" pitchFamily="34" charset="0"/>
              </a:rPr>
              <a:t>Chambers with overwhelming bipartisan </a:t>
            </a:r>
            <a:r>
              <a:rPr lang="en-US" sz="2400" kern="1200" dirty="0" smtClean="0">
                <a:latin typeface="Georgia" panose="02040502050405020303" pitchFamily="18" charset="0"/>
                <a:ea typeface="Calibri" panose="020F0502020204030204" pitchFamily="34" charset="0"/>
              </a:rPr>
              <a:t>support </a:t>
            </a:r>
            <a:endParaRPr lang="en-US" sz="2400" kern="1200" dirty="0">
              <a:latin typeface="Georgia" panose="02040502050405020303" pitchFamily="18" charset="0"/>
              <a:ea typeface="Calibri" panose="020F0502020204030204" pitchFamily="34" charset="0"/>
            </a:endParaRPr>
          </a:p>
        </p:txBody>
      </p:sp>
      <p:pic>
        <p:nvPicPr>
          <p:cNvPr id="1026" name="Picture 2" descr="http://www.cruxnow.com/wp-content/uploads/2015/12/3c035a279ffef353a47ac1c670ba38cc-717x450.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7768" y="2157948"/>
            <a:ext cx="3935232" cy="249025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p:txBody>
          <a:bodyPr/>
          <a:lstStyle/>
          <a:p>
            <a:r>
              <a:rPr lang="en-US" dirty="0" smtClean="0"/>
              <a:t>Every Student Succeeds Act</a:t>
            </a:r>
            <a:endParaRPr lang="en-US" dirty="0"/>
          </a:p>
        </p:txBody>
      </p:sp>
    </p:spTree>
    <p:extLst>
      <p:ext uri="{BB962C8B-B14F-4D97-AF65-F5344CB8AC3E}">
        <p14:creationId xmlns:p14="http://schemas.microsoft.com/office/powerpoint/2010/main" val="2119419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Responding LEAs (whole region)</a:t>
            </a:r>
            <a:endParaRPr lang="en-US" dirty="0"/>
          </a:p>
        </p:txBody>
      </p:sp>
      <p:sp>
        <p:nvSpPr>
          <p:cNvPr id="3" name="Text Placeholder 2"/>
          <p:cNvSpPr>
            <a:spLocks noGrp="1"/>
          </p:cNvSpPr>
          <p:nvPr>
            <p:ph type="body" idx="1"/>
          </p:nvPr>
        </p:nvSpPr>
        <p:spPr/>
        <p:txBody>
          <a:bodyPr/>
          <a:lstStyle/>
          <a:p>
            <a:endParaRPr lang="en-US" dirty="0"/>
          </a:p>
        </p:txBody>
      </p:sp>
      <p:graphicFrame>
        <p:nvGraphicFramePr>
          <p:cNvPr id="4" name="Chart 3"/>
          <p:cNvGraphicFramePr>
            <a:graphicFrameLocks/>
          </p:cNvGraphicFramePr>
          <p:nvPr>
            <p:extLst>
              <p:ext uri="{D42A27DB-BD31-4B8C-83A1-F6EECF244321}">
                <p14:modId xmlns:p14="http://schemas.microsoft.com/office/powerpoint/2010/main" val="1545243627"/>
              </p:ext>
            </p:extLst>
          </p:nvPr>
        </p:nvGraphicFramePr>
        <p:xfrm>
          <a:off x="304800" y="1676400"/>
          <a:ext cx="8534400" cy="4648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619561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 LEAs in Region (whole region)</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1393974982"/>
              </p:ext>
            </p:extLst>
          </p:nvPr>
        </p:nvGraphicFramePr>
        <p:xfrm>
          <a:off x="304800" y="1676400"/>
          <a:ext cx="8534400"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21074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CBP Activities to Support Policy Work</a:t>
            </a:r>
            <a:endParaRPr lang="en-US" dirty="0"/>
          </a:p>
        </p:txBody>
      </p:sp>
      <p:sp>
        <p:nvSpPr>
          <p:cNvPr id="3" name="Text Placeholder 2"/>
          <p:cNvSpPr>
            <a:spLocks noGrp="1"/>
          </p:cNvSpPr>
          <p:nvPr>
            <p:ph type="body" idx="1"/>
          </p:nvPr>
        </p:nvSpPr>
        <p:spPr>
          <a:xfrm>
            <a:off x="301752" y="1828800"/>
            <a:ext cx="8503920" cy="4572000"/>
          </a:xfrm>
        </p:spPr>
        <p:txBody>
          <a:bodyPr/>
          <a:lstStyle/>
          <a:p>
            <a:pPr marL="563563" indent="-271463">
              <a:spcBef>
                <a:spcPts val="1800"/>
              </a:spcBef>
            </a:pPr>
            <a:r>
              <a:rPr lang="en-US" dirty="0" smtClean="0"/>
              <a:t>Convene monthly calls and annual in-person meetings to advance regional and state work </a:t>
            </a:r>
          </a:p>
          <a:p>
            <a:pPr marL="563563" indent="-271463">
              <a:spcBef>
                <a:spcPts val="1800"/>
              </a:spcBef>
            </a:pPr>
            <a:r>
              <a:rPr lang="en-US" dirty="0" smtClean="0"/>
              <a:t>Finalized </a:t>
            </a:r>
            <a:r>
              <a:rPr lang="en-US" dirty="0"/>
              <a:t>i</a:t>
            </a:r>
            <a:r>
              <a:rPr lang="en-US" dirty="0" smtClean="0"/>
              <a:t>ndicators </a:t>
            </a:r>
            <a:r>
              <a:rPr lang="en-US" dirty="0"/>
              <a:t>for Sustainable Schools and LEA </a:t>
            </a:r>
            <a:r>
              <a:rPr lang="en-US" dirty="0" smtClean="0"/>
              <a:t>Preparedness</a:t>
            </a:r>
          </a:p>
          <a:p>
            <a:pPr marL="563563" indent="-271463">
              <a:spcBef>
                <a:spcPts val="1800"/>
              </a:spcBef>
            </a:pPr>
            <a:r>
              <a:rPr lang="en-US" dirty="0" smtClean="0"/>
              <a:t>Drafted new ELIT survey for release Spring 2017</a:t>
            </a:r>
            <a:endParaRPr lang="en-US" dirty="0"/>
          </a:p>
        </p:txBody>
      </p:sp>
    </p:spTree>
    <p:extLst>
      <p:ext uri="{BB962C8B-B14F-4D97-AF65-F5344CB8AC3E}">
        <p14:creationId xmlns:p14="http://schemas.microsoft.com/office/powerpoint/2010/main" val="6950095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dirty="0"/>
          </a:p>
        </p:txBody>
      </p:sp>
      <p:sp>
        <p:nvSpPr>
          <p:cNvPr id="4" name="Title 3"/>
          <p:cNvSpPr>
            <a:spLocks noGrp="1"/>
          </p:cNvSpPr>
          <p:nvPr>
            <p:ph type="title"/>
          </p:nvPr>
        </p:nvSpPr>
        <p:spPr>
          <a:xfrm>
            <a:off x="722312" y="0"/>
            <a:ext cx="7772400" cy="1524000"/>
          </a:xfrm>
        </p:spPr>
        <p:txBody>
          <a:bodyPr/>
          <a:lstStyle/>
          <a:p>
            <a:r>
              <a:rPr lang="en-US" dirty="0" smtClean="0"/>
              <a:t>NAAEE Video</a:t>
            </a:r>
            <a:endParaRPr lang="en-US"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880" t="5860" r="3441" b="5078"/>
          <a:stretch/>
        </p:blipFill>
        <p:spPr bwMode="auto">
          <a:xfrm>
            <a:off x="57150" y="1562099"/>
            <a:ext cx="8991600" cy="4858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86522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33234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Housekeeping</a:t>
            </a:r>
            <a:endParaRPr lang="en-US" dirty="0"/>
          </a:p>
        </p:txBody>
      </p:sp>
      <p:sp>
        <p:nvSpPr>
          <p:cNvPr id="3" name="Text Placeholder 2"/>
          <p:cNvSpPr>
            <a:spLocks noGrp="1"/>
          </p:cNvSpPr>
          <p:nvPr>
            <p:ph type="body" idx="1"/>
          </p:nvPr>
        </p:nvSpPr>
        <p:spPr>
          <a:xfrm>
            <a:off x="301752" y="1828800"/>
            <a:ext cx="8503920" cy="4270248"/>
          </a:xfrm>
        </p:spPr>
        <p:txBody>
          <a:bodyPr/>
          <a:lstStyle/>
          <a:p>
            <a:pPr>
              <a:lnSpc>
                <a:spcPct val="150000"/>
              </a:lnSpc>
            </a:pPr>
            <a:r>
              <a:rPr lang="en-US" dirty="0"/>
              <a:t> </a:t>
            </a:r>
            <a:r>
              <a:rPr lang="en-US" dirty="0" smtClean="0"/>
              <a:t>Review </a:t>
            </a:r>
            <a:r>
              <a:rPr lang="en-US" dirty="0"/>
              <a:t>of packet materials</a:t>
            </a:r>
          </a:p>
          <a:p>
            <a:pPr>
              <a:lnSpc>
                <a:spcPct val="150000"/>
              </a:lnSpc>
            </a:pPr>
            <a:r>
              <a:rPr lang="en-US" dirty="0" smtClean="0"/>
              <a:t> We will not be taking formal breaks</a:t>
            </a:r>
          </a:p>
          <a:p>
            <a:pPr>
              <a:lnSpc>
                <a:spcPct val="150000"/>
              </a:lnSpc>
            </a:pPr>
            <a:r>
              <a:rPr lang="en-US" dirty="0"/>
              <a:t> </a:t>
            </a:r>
            <a:r>
              <a:rPr lang="en-US" dirty="0" smtClean="0"/>
              <a:t>I will be serving as timekeeper throughout the day</a:t>
            </a:r>
          </a:p>
          <a:p>
            <a:pPr>
              <a:lnSpc>
                <a:spcPct val="150000"/>
              </a:lnSpc>
            </a:pPr>
            <a:r>
              <a:rPr lang="en-US" dirty="0" smtClean="0"/>
              <a:t> Questions are encouraged</a:t>
            </a:r>
          </a:p>
          <a:p>
            <a:pPr>
              <a:lnSpc>
                <a:spcPct val="150000"/>
              </a:lnSpc>
            </a:pPr>
            <a:r>
              <a:rPr lang="en-US" dirty="0" smtClean="0"/>
              <a:t> Most of all…</a:t>
            </a:r>
            <a:br>
              <a:rPr lang="en-US" dirty="0" smtClean="0"/>
            </a:br>
            <a:r>
              <a:rPr lang="en-US" dirty="0" smtClean="0"/>
              <a:t>              We hope that you enjoy yourself</a:t>
            </a:r>
          </a:p>
          <a:p>
            <a:endParaRPr lang="en-US" dirty="0"/>
          </a:p>
        </p:txBody>
      </p:sp>
    </p:spTree>
    <p:extLst>
      <p:ext uri="{BB962C8B-B14F-4D97-AF65-F5344CB8AC3E}">
        <p14:creationId xmlns:p14="http://schemas.microsoft.com/office/powerpoint/2010/main" val="35836989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457200" y="2898901"/>
            <a:ext cx="8305800" cy="3273299"/>
          </a:xfrm>
          <a:prstGeom prst="rect">
            <a:avLst/>
          </a:prstGeom>
          <a:noFill/>
          <a:ln>
            <a:noFill/>
          </a:ln>
        </p:spPr>
        <p:txBody>
          <a:bodyPr lIns="91425" tIns="45700" rIns="91425" bIns="45700" anchor="t" anchorCtr="0">
            <a:noAutofit/>
          </a:bodyPr>
          <a:lstStyle/>
          <a:p>
            <a:pPr>
              <a:spcBef>
                <a:spcPts val="0"/>
              </a:spcBef>
              <a:buSzPct val="25000"/>
            </a:pPr>
            <a:r>
              <a:rPr lang="en-US" sz="2400" b="0" dirty="0"/>
              <a:t>Continually increase students’ age-appropriate understanding of the watershed through participation in t</a:t>
            </a:r>
            <a:r>
              <a:rPr lang="en-US" sz="2400" u="sng" dirty="0"/>
              <a:t>eacher-supported, meaningful watershed educational experiences</a:t>
            </a:r>
            <a:r>
              <a:rPr lang="en-US" sz="2400" b="0" dirty="0"/>
              <a:t> and rigorous, inquiry-based instruction, with a target of at least one meaningful watershed educational experience in </a:t>
            </a:r>
            <a:r>
              <a:rPr lang="en-US" sz="2400" u="sng" dirty="0" smtClean="0"/>
              <a:t>elementary</a:t>
            </a:r>
            <a:r>
              <a:rPr lang="en-US" sz="2400" u="sng" dirty="0"/>
              <a:t>, middle and high </a:t>
            </a:r>
            <a:r>
              <a:rPr lang="en-US" sz="2400" u="sng" dirty="0" smtClean="0"/>
              <a:t>school</a:t>
            </a:r>
            <a:r>
              <a:rPr lang="en-US" sz="2400" b="0" dirty="0" smtClean="0"/>
              <a:t> depending on available resources. </a:t>
            </a:r>
            <a:endParaRPr sz="2400" b="0" dirty="0"/>
          </a:p>
        </p:txBody>
      </p:sp>
      <p:sp>
        <p:nvSpPr>
          <p:cNvPr id="287" name="Shape 287"/>
          <p:cNvSpPr txBox="1">
            <a:spLocks noGrp="1"/>
          </p:cNvSpPr>
          <p:nvPr>
            <p:ph type="title"/>
          </p:nvPr>
        </p:nvSpPr>
        <p:spPr>
          <a:xfrm>
            <a:off x="722312" y="152400"/>
            <a:ext cx="7772400" cy="1524000"/>
          </a:xfrm>
          <a:prstGeom prst="rect">
            <a:avLst/>
          </a:prstGeom>
          <a:noFill/>
          <a:ln>
            <a:noFill/>
          </a:ln>
        </p:spPr>
        <p:txBody>
          <a:bodyPr lIns="91425" tIns="45700" rIns="91425" bIns="45700" anchor="b" anchorCtr="0">
            <a:noAutofit/>
          </a:bodyPr>
          <a:lstStyle/>
          <a:p>
            <a:pPr marL="0" marR="0" lvl="0" indent="0" algn="ctr" rtl="0">
              <a:spcBef>
                <a:spcPts val="0"/>
              </a:spcBef>
              <a:buClr>
                <a:srgbClr val="FFFFFF"/>
              </a:buClr>
              <a:buSzPct val="25000"/>
              <a:buFont typeface="Georgia"/>
              <a:buNone/>
            </a:pPr>
            <a:r>
              <a:rPr lang="en-US" sz="4200" b="0" i="0" u="none" strike="noStrike" cap="none" dirty="0" smtClean="0">
                <a:solidFill>
                  <a:srgbClr val="FFFFFF"/>
                </a:solidFill>
                <a:latin typeface="Georgia"/>
                <a:ea typeface="Georgia"/>
                <a:cs typeface="Georgia"/>
                <a:sym typeface="Georgia"/>
              </a:rPr>
              <a:t>Student MWEEs</a:t>
            </a:r>
            <a:endParaRPr lang="en-US" sz="4200" b="0" i="0" u="none" strike="noStrike" cap="none" dirty="0">
              <a:solidFill>
                <a:srgbClr val="FFFFFF"/>
              </a:solidFill>
              <a:latin typeface="Georgia"/>
              <a:ea typeface="Georgia"/>
              <a:cs typeface="Georgia"/>
              <a:sym typeface="Georgia"/>
            </a:endParaRPr>
          </a:p>
        </p:txBody>
      </p:sp>
    </p:spTree>
    <p:extLst>
      <p:ext uri="{BB962C8B-B14F-4D97-AF65-F5344CB8AC3E}">
        <p14:creationId xmlns:p14="http://schemas.microsoft.com/office/powerpoint/2010/main" val="2650969632"/>
      </p:ext>
    </p:extLst>
  </p:cSld>
  <p:clrMapOvr>
    <a:masterClrMapping/>
  </p:clrMapOvr>
  <p:transition spd="slow" advClick="0" advTm="10000">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5" name="Picture 2" descr="G:\NCBO\Photos\25 Great Photos\DC - Microscope La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1" y="0"/>
            <a:ext cx="9140739" cy="6860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893230"/>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17" descr="G:\NCBO\Photo GALLERY2\Education\B-WET\Schoolyard Wetlands\In the Classroom\In the classroom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40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928715"/>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8" descr="G:\NCBO\Photos\Education\B-WET\B-WET Pennsylvania Audubon field experience in York 5.26.15\IMG_21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2743200"/>
            <a:ext cx="9245600" cy="1386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562501"/>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13" descr="G:\NCBO\Photo GALLERY2\Education\B-WET\CBEC\Sudlersville CBEC 04 2004\Image0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 y="-2448"/>
            <a:ext cx="9147264" cy="6860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2621822"/>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10" descr="G:\NCBO\Photo GALLERY2\Education\Boys &amp; Girls Club photos\planting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672" y="0"/>
            <a:ext cx="10290672" cy="6860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0160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dirty="0"/>
          </a:p>
        </p:txBody>
      </p:sp>
      <p:sp>
        <p:nvSpPr>
          <p:cNvPr id="4" name="Title 3"/>
          <p:cNvSpPr>
            <a:spLocks noGrp="1"/>
          </p:cNvSpPr>
          <p:nvPr>
            <p:ph type="title"/>
          </p:nvPr>
        </p:nvSpPr>
        <p:spPr>
          <a:xfrm>
            <a:off x="304800" y="-76200"/>
            <a:ext cx="8534400" cy="1524000"/>
          </a:xfrm>
        </p:spPr>
        <p:txBody>
          <a:bodyPr/>
          <a:lstStyle/>
          <a:p>
            <a:r>
              <a:rPr lang="en-US" dirty="0" smtClean="0"/>
              <a:t>MWEE Video</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82" t="3490" r="2318" b="4355"/>
          <a:stretch/>
        </p:blipFill>
        <p:spPr bwMode="auto">
          <a:xfrm>
            <a:off x="171855" y="1601820"/>
            <a:ext cx="8811490"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0572782"/>
      </p:ext>
    </p:extLst>
  </p:cSld>
  <p:clrMapOvr>
    <a:masterClrMapping/>
  </p:clrMapOvr>
  <p:timing>
    <p:tnLst>
      <p:par>
        <p:cTn id="1" dur="indefinite" restart="never" nodeType="tmRoot"/>
      </p:par>
    </p:tnLst>
  </p:timing>
</p:sld>
</file>

<file path=ppt/theme/theme1.xml><?xml version="1.0" encoding="utf-8"?>
<a:theme xmlns:a="http://schemas.openxmlformats.org/drawingml/2006/main" name="Civic">
  <a:themeElements>
    <a:clrScheme name="Civic">
      <a:dk1>
        <a:srgbClr val="000000"/>
      </a:dk1>
      <a:lt1>
        <a:srgbClr val="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6623</TotalTime>
  <Words>1573</Words>
  <Application>Microsoft Office PowerPoint</Application>
  <PresentationFormat>On-screen Show (4:3)</PresentationFormat>
  <Paragraphs>149</Paragraphs>
  <Slides>27</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Noto Sans Symbols</vt:lpstr>
      <vt:lpstr>Calibri</vt:lpstr>
      <vt:lpstr>Georgia</vt:lpstr>
      <vt:lpstr>Wingdings</vt:lpstr>
      <vt:lpstr>Civic</vt:lpstr>
      <vt:lpstr>Chesapeake Bay Program Environmental Literacy Goal</vt:lpstr>
      <vt:lpstr>Environmental Literacy Goal</vt:lpstr>
      <vt:lpstr>Student MWEEs</vt:lpstr>
      <vt:lpstr>PowerPoint Presentation</vt:lpstr>
      <vt:lpstr>PowerPoint Presentation</vt:lpstr>
      <vt:lpstr>PowerPoint Presentation</vt:lpstr>
      <vt:lpstr>PowerPoint Presentation</vt:lpstr>
      <vt:lpstr>PowerPoint Presentation</vt:lpstr>
      <vt:lpstr>MWEE Video</vt:lpstr>
      <vt:lpstr>MWEE Implementation (2015)</vt:lpstr>
      <vt:lpstr>CBP Activities to support MWEEs</vt:lpstr>
      <vt:lpstr>Sustainable Schools</vt:lpstr>
      <vt:lpstr>PowerPoint Presentation</vt:lpstr>
      <vt:lpstr>PowerPoint Presentation</vt:lpstr>
      <vt:lpstr>PowerPoint Presentation</vt:lpstr>
      <vt:lpstr>Sustainable Schools (2015)</vt:lpstr>
      <vt:lpstr>CBP Activities to support Sustainable Schools</vt:lpstr>
      <vt:lpstr>Environmental Literacy Policy </vt:lpstr>
      <vt:lpstr>Policy &amp; Metrics</vt:lpstr>
      <vt:lpstr>Increasing Capacity</vt:lpstr>
      <vt:lpstr>Every Student Succeeds Act</vt:lpstr>
      <vt:lpstr>Responding LEAs (whole region)</vt:lpstr>
      <vt:lpstr>All LEAs in Region (whole region)</vt:lpstr>
      <vt:lpstr>CBP Activities to Support Policy Work</vt:lpstr>
      <vt:lpstr>NAAEE Video</vt:lpstr>
      <vt:lpstr>Questions?</vt:lpstr>
      <vt:lpstr>Housekeeping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a MWEE?</dc:title>
  <dc:creator>Shannon_Sprague</dc:creator>
  <cp:lastModifiedBy>Pizzala, Andrew Michael</cp:lastModifiedBy>
  <cp:revision>89</cp:revision>
  <cp:lastPrinted>2016-03-02T19:00:56Z</cp:lastPrinted>
  <dcterms:modified xsi:type="dcterms:W3CDTF">2017-04-13T16:10:22Z</dcterms:modified>
</cp:coreProperties>
</file>