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723" r:id="rId2"/>
    <p:sldId id="256" r:id="rId3"/>
    <p:sldId id="727" r:id="rId4"/>
    <p:sldId id="716" r:id="rId5"/>
    <p:sldId id="708" r:id="rId6"/>
    <p:sldId id="728" r:id="rId7"/>
    <p:sldId id="294" r:id="rId8"/>
    <p:sldId id="694" r:id="rId9"/>
    <p:sldId id="730" r:id="rId10"/>
    <p:sldId id="339" r:id="rId11"/>
    <p:sldId id="729" r:id="rId12"/>
    <p:sldId id="722" r:id="rId13"/>
    <p:sldId id="732" r:id="rId14"/>
    <p:sldId id="257" r:id="rId15"/>
    <p:sldId id="704" r:id="rId16"/>
    <p:sldId id="258" r:id="rId17"/>
    <p:sldId id="725" r:id="rId18"/>
    <p:sldId id="726" r:id="rId19"/>
    <p:sldId id="731" r:id="rId20"/>
    <p:sldId id="71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D105C-6FF7-47B7-9F7B-7E0E880A1D09}" v="354" dt="2022-03-30T13:57:03.2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thy Male" userId="a3bba4816d68f248" providerId="LiveId" clId="{42FD105C-6FF7-47B7-9F7B-7E0E880A1D09}"/>
    <pc:docChg chg="undo custSel addSld delSld modSld sldOrd">
      <pc:chgData name="Timothy Male" userId="a3bba4816d68f248" providerId="LiveId" clId="{42FD105C-6FF7-47B7-9F7B-7E0E880A1D09}" dt="2022-03-30T14:00:00.692" v="966"/>
      <pc:docMkLst>
        <pc:docMk/>
      </pc:docMkLst>
      <pc:sldChg chg="addSp delSp modSp mod ord">
        <pc:chgData name="Timothy Male" userId="a3bba4816d68f248" providerId="LiveId" clId="{42FD105C-6FF7-47B7-9F7B-7E0E880A1D09}" dt="2022-03-30T12:05:04.852" v="18" actId="478"/>
        <pc:sldMkLst>
          <pc:docMk/>
          <pc:sldMk cId="2464930903" sldId="256"/>
        </pc:sldMkLst>
        <pc:spChg chg="del">
          <ac:chgData name="Timothy Male" userId="a3bba4816d68f248" providerId="LiveId" clId="{42FD105C-6FF7-47B7-9F7B-7E0E880A1D09}" dt="2022-03-30T12:04:46.804" v="12" actId="478"/>
          <ac:spMkLst>
            <pc:docMk/>
            <pc:sldMk cId="2464930903" sldId="256"/>
            <ac:spMk id="9" creationId="{4D415097-E1FA-4822-8DF1-5FC7D8F04B33}"/>
          </ac:spMkLst>
        </pc:spChg>
        <pc:spChg chg="del">
          <ac:chgData name="Timothy Male" userId="a3bba4816d68f248" providerId="LiveId" clId="{42FD105C-6FF7-47B7-9F7B-7E0E880A1D09}" dt="2022-03-30T12:04:24.651" v="2" actId="478"/>
          <ac:spMkLst>
            <pc:docMk/>
            <pc:sldMk cId="2464930903" sldId="256"/>
            <ac:spMk id="12" creationId="{8FE40207-1388-4FD4-8968-783A8B387AF0}"/>
          </ac:spMkLst>
        </pc:spChg>
        <pc:spChg chg="del">
          <ac:chgData name="Timothy Male" userId="a3bba4816d68f248" providerId="LiveId" clId="{42FD105C-6FF7-47B7-9F7B-7E0E880A1D09}" dt="2022-03-30T12:04:20.890" v="0" actId="478"/>
          <ac:spMkLst>
            <pc:docMk/>
            <pc:sldMk cId="2464930903" sldId="256"/>
            <ac:spMk id="14" creationId="{EC2F0766-8088-48CB-9B24-C329827B0F47}"/>
          </ac:spMkLst>
        </pc:spChg>
        <pc:spChg chg="mod">
          <ac:chgData name="Timothy Male" userId="a3bba4816d68f248" providerId="LiveId" clId="{42FD105C-6FF7-47B7-9F7B-7E0E880A1D09}" dt="2022-03-30T12:04:43.822" v="11" actId="164"/>
          <ac:spMkLst>
            <pc:docMk/>
            <pc:sldMk cId="2464930903" sldId="256"/>
            <ac:spMk id="16" creationId="{553EADA1-1027-4950-962F-79CFDCF9BBDE}"/>
          </ac:spMkLst>
        </pc:spChg>
        <pc:spChg chg="mod">
          <ac:chgData name="Timothy Male" userId="a3bba4816d68f248" providerId="LiveId" clId="{42FD105C-6FF7-47B7-9F7B-7E0E880A1D09}" dt="2022-03-30T12:04:43.822" v="11" actId="164"/>
          <ac:spMkLst>
            <pc:docMk/>
            <pc:sldMk cId="2464930903" sldId="256"/>
            <ac:spMk id="17" creationId="{0C8D3554-1970-4C2F-BC97-CA2360384276}"/>
          </ac:spMkLst>
        </pc:spChg>
        <pc:spChg chg="del">
          <ac:chgData name="Timothy Male" userId="a3bba4816d68f248" providerId="LiveId" clId="{42FD105C-6FF7-47B7-9F7B-7E0E880A1D09}" dt="2022-03-30T12:04:28.273" v="5" actId="478"/>
          <ac:spMkLst>
            <pc:docMk/>
            <pc:sldMk cId="2464930903" sldId="256"/>
            <ac:spMk id="19" creationId="{35EF8762-B673-4076-8B57-DE7716994EC2}"/>
          </ac:spMkLst>
        </pc:spChg>
        <pc:spChg chg="del">
          <ac:chgData name="Timothy Male" userId="a3bba4816d68f248" providerId="LiveId" clId="{42FD105C-6FF7-47B7-9F7B-7E0E880A1D09}" dt="2022-03-30T12:04:26.691" v="4" actId="478"/>
          <ac:spMkLst>
            <pc:docMk/>
            <pc:sldMk cId="2464930903" sldId="256"/>
            <ac:spMk id="21" creationId="{382392A3-BB68-4DBC-880D-DDA41287BF48}"/>
          </ac:spMkLst>
        </pc:spChg>
        <pc:spChg chg="del">
          <ac:chgData name="Timothy Male" userId="a3bba4816d68f248" providerId="LiveId" clId="{42FD105C-6FF7-47B7-9F7B-7E0E880A1D09}" dt="2022-03-30T12:04:34.225" v="10" actId="478"/>
          <ac:spMkLst>
            <pc:docMk/>
            <pc:sldMk cId="2464930903" sldId="256"/>
            <ac:spMk id="23" creationId="{4DC42208-B9C8-408B-92A5-4C08506F0D03}"/>
          </ac:spMkLst>
        </pc:spChg>
        <pc:grpChg chg="add del mod">
          <ac:chgData name="Timothy Male" userId="a3bba4816d68f248" providerId="LiveId" clId="{42FD105C-6FF7-47B7-9F7B-7E0E880A1D09}" dt="2022-03-30T12:05:04.852" v="18" actId="478"/>
          <ac:grpSpMkLst>
            <pc:docMk/>
            <pc:sldMk cId="2464930903" sldId="256"/>
            <ac:grpSpMk id="2" creationId="{9F6437A3-5C2E-44AB-B5BC-21E6C2BF7233}"/>
          </ac:grpSpMkLst>
        </pc:grpChg>
        <pc:cxnChg chg="del mod">
          <ac:chgData name="Timothy Male" userId="a3bba4816d68f248" providerId="LiveId" clId="{42FD105C-6FF7-47B7-9F7B-7E0E880A1D09}" dt="2022-03-30T12:04:21.844" v="1" actId="478"/>
          <ac:cxnSpMkLst>
            <pc:docMk/>
            <pc:sldMk cId="2464930903" sldId="256"/>
            <ac:cxnSpMk id="27" creationId="{FBBA82F1-E9A8-4AE7-A604-B4E2851EE8B5}"/>
          </ac:cxnSpMkLst>
        </pc:cxnChg>
        <pc:cxnChg chg="mod">
          <ac:chgData name="Timothy Male" userId="a3bba4816d68f248" providerId="LiveId" clId="{42FD105C-6FF7-47B7-9F7B-7E0E880A1D09}" dt="2022-03-30T12:04:43.822" v="11" actId="164"/>
          <ac:cxnSpMkLst>
            <pc:docMk/>
            <pc:sldMk cId="2464930903" sldId="256"/>
            <ac:cxnSpMk id="29" creationId="{C0DBEB1A-1F23-4843-B1A9-9781C62D0355}"/>
          </ac:cxnSpMkLst>
        </pc:cxnChg>
        <pc:cxnChg chg="del">
          <ac:chgData name="Timothy Male" userId="a3bba4816d68f248" providerId="LiveId" clId="{42FD105C-6FF7-47B7-9F7B-7E0E880A1D09}" dt="2022-03-30T12:04:25.387" v="3" actId="478"/>
          <ac:cxnSpMkLst>
            <pc:docMk/>
            <pc:sldMk cId="2464930903" sldId="256"/>
            <ac:cxnSpMk id="32" creationId="{7118CC8F-37AC-4118-85E9-6C0608F0236D}"/>
          </ac:cxnSpMkLst>
        </pc:cxnChg>
        <pc:cxnChg chg="del mod">
          <ac:chgData name="Timothy Male" userId="a3bba4816d68f248" providerId="LiveId" clId="{42FD105C-6FF7-47B7-9F7B-7E0E880A1D09}" dt="2022-03-30T12:04:32.025" v="8" actId="478"/>
          <ac:cxnSpMkLst>
            <pc:docMk/>
            <pc:sldMk cId="2464930903" sldId="256"/>
            <ac:cxnSpMk id="35" creationId="{4B619A39-C241-439A-92DA-1B620576EB69}"/>
          </ac:cxnSpMkLst>
        </pc:cxnChg>
        <pc:cxnChg chg="del">
          <ac:chgData name="Timothy Male" userId="a3bba4816d68f248" providerId="LiveId" clId="{42FD105C-6FF7-47B7-9F7B-7E0E880A1D09}" dt="2022-03-30T12:04:29.945" v="6" actId="478"/>
          <ac:cxnSpMkLst>
            <pc:docMk/>
            <pc:sldMk cId="2464930903" sldId="256"/>
            <ac:cxnSpMk id="38" creationId="{82EC87AC-8D23-482C-A89C-921D4BA7E7F7}"/>
          </ac:cxnSpMkLst>
        </pc:cxnChg>
        <pc:cxnChg chg="del">
          <ac:chgData name="Timothy Male" userId="a3bba4816d68f248" providerId="LiveId" clId="{42FD105C-6FF7-47B7-9F7B-7E0E880A1D09}" dt="2022-03-30T12:04:30.737" v="7" actId="478"/>
          <ac:cxnSpMkLst>
            <pc:docMk/>
            <pc:sldMk cId="2464930903" sldId="256"/>
            <ac:cxnSpMk id="41" creationId="{8F14E8A4-1541-4BFC-85A2-63B72BD6C449}"/>
          </ac:cxnSpMkLst>
        </pc:cxnChg>
        <pc:cxnChg chg="del">
          <ac:chgData name="Timothy Male" userId="a3bba4816d68f248" providerId="LiveId" clId="{42FD105C-6FF7-47B7-9F7B-7E0E880A1D09}" dt="2022-03-30T12:04:33.097" v="9" actId="478"/>
          <ac:cxnSpMkLst>
            <pc:docMk/>
            <pc:sldMk cId="2464930903" sldId="256"/>
            <ac:cxnSpMk id="44" creationId="{B7D19621-9466-4179-B4E9-CFDF111938EC}"/>
          </ac:cxnSpMkLst>
        </pc:cxnChg>
        <pc:cxnChg chg="mod">
          <ac:chgData name="Timothy Male" userId="a3bba4816d68f248" providerId="LiveId" clId="{42FD105C-6FF7-47B7-9F7B-7E0E880A1D09}" dt="2022-03-30T12:05:04.852" v="18" actId="478"/>
          <ac:cxnSpMkLst>
            <pc:docMk/>
            <pc:sldMk cId="2464930903" sldId="256"/>
            <ac:cxnSpMk id="47" creationId="{6AC7A1FE-4455-476D-AFEE-388CF4D05205}"/>
          </ac:cxnSpMkLst>
        </pc:cxnChg>
      </pc:sldChg>
      <pc:sldChg chg="modSp mod">
        <pc:chgData name="Timothy Male" userId="a3bba4816d68f248" providerId="LiveId" clId="{42FD105C-6FF7-47B7-9F7B-7E0E880A1D09}" dt="2022-03-30T13:42:44.990" v="523" actId="6549"/>
        <pc:sldMkLst>
          <pc:docMk/>
          <pc:sldMk cId="2718642769" sldId="257"/>
        </pc:sldMkLst>
        <pc:spChg chg="mod">
          <ac:chgData name="Timothy Male" userId="a3bba4816d68f248" providerId="LiveId" clId="{42FD105C-6FF7-47B7-9F7B-7E0E880A1D09}" dt="2022-03-30T13:42:44.990" v="523" actId="6549"/>
          <ac:spMkLst>
            <pc:docMk/>
            <pc:sldMk cId="2718642769" sldId="257"/>
            <ac:spMk id="3" creationId="{4ED7D838-7280-1142-8491-57D8ABEF5B59}"/>
          </ac:spMkLst>
        </pc:spChg>
      </pc:sldChg>
      <pc:sldChg chg="modSp mod">
        <pc:chgData name="Timothy Male" userId="a3bba4816d68f248" providerId="LiveId" clId="{42FD105C-6FF7-47B7-9F7B-7E0E880A1D09}" dt="2022-03-30T13:44:13.865" v="766" actId="20577"/>
        <pc:sldMkLst>
          <pc:docMk/>
          <pc:sldMk cId="966156333" sldId="258"/>
        </pc:sldMkLst>
        <pc:spChg chg="mod">
          <ac:chgData name="Timothy Male" userId="a3bba4816d68f248" providerId="LiveId" clId="{42FD105C-6FF7-47B7-9F7B-7E0E880A1D09}" dt="2022-03-30T13:43:15.924" v="573" actId="20577"/>
          <ac:spMkLst>
            <pc:docMk/>
            <pc:sldMk cId="966156333" sldId="258"/>
            <ac:spMk id="2" creationId="{FE270532-B016-6041-8801-62FA07F251F9}"/>
          </ac:spMkLst>
        </pc:spChg>
        <pc:spChg chg="mod">
          <ac:chgData name="Timothy Male" userId="a3bba4816d68f248" providerId="LiveId" clId="{42FD105C-6FF7-47B7-9F7B-7E0E880A1D09}" dt="2022-03-30T13:44:13.865" v="766" actId="20577"/>
          <ac:spMkLst>
            <pc:docMk/>
            <pc:sldMk cId="966156333" sldId="258"/>
            <ac:spMk id="3" creationId="{4ED7D838-7280-1142-8491-57D8ABEF5B59}"/>
          </ac:spMkLst>
        </pc:spChg>
      </pc:sldChg>
      <pc:sldChg chg="delSp del mod ord">
        <pc:chgData name="Timothy Male" userId="a3bba4816d68f248" providerId="LiveId" clId="{42FD105C-6FF7-47B7-9F7B-7E0E880A1D09}" dt="2022-03-30T13:59:25.662" v="962" actId="47"/>
        <pc:sldMkLst>
          <pc:docMk/>
          <pc:sldMk cId="3252441429" sldId="260"/>
        </pc:sldMkLst>
        <pc:spChg chg="del">
          <ac:chgData name="Timothy Male" userId="a3bba4816d68f248" providerId="LiveId" clId="{42FD105C-6FF7-47B7-9F7B-7E0E880A1D09}" dt="2022-03-30T13:58:55.322" v="959" actId="478"/>
          <ac:spMkLst>
            <pc:docMk/>
            <pc:sldMk cId="3252441429" sldId="260"/>
            <ac:spMk id="4" creationId="{9E75B95E-E2B5-42A0-816E-4F31D80AEB0F}"/>
          </ac:spMkLst>
        </pc:spChg>
      </pc:sldChg>
      <pc:sldChg chg="del">
        <pc:chgData name="Timothy Male" userId="a3bba4816d68f248" providerId="LiveId" clId="{42FD105C-6FF7-47B7-9F7B-7E0E880A1D09}" dt="2022-03-30T13:37:54.768" v="430" actId="47"/>
        <pc:sldMkLst>
          <pc:docMk/>
          <pc:sldMk cId="609786706" sldId="263"/>
        </pc:sldMkLst>
      </pc:sldChg>
      <pc:sldChg chg="del">
        <pc:chgData name="Timothy Male" userId="a3bba4816d68f248" providerId="LiveId" clId="{42FD105C-6FF7-47B7-9F7B-7E0E880A1D09}" dt="2022-03-30T13:35:23.910" v="323" actId="47"/>
        <pc:sldMkLst>
          <pc:docMk/>
          <pc:sldMk cId="2521746054" sldId="269"/>
        </pc:sldMkLst>
      </pc:sldChg>
      <pc:sldChg chg="ord">
        <pc:chgData name="Timothy Male" userId="a3bba4816d68f248" providerId="LiveId" clId="{42FD105C-6FF7-47B7-9F7B-7E0E880A1D09}" dt="2022-03-30T13:35:30.980" v="325"/>
        <pc:sldMkLst>
          <pc:docMk/>
          <pc:sldMk cId="2980567677" sldId="294"/>
        </pc:sldMkLst>
      </pc:sldChg>
      <pc:sldChg chg="addSp delSp modSp add mod">
        <pc:chgData name="Timothy Male" userId="a3bba4816d68f248" providerId="LiveId" clId="{42FD105C-6FF7-47B7-9F7B-7E0E880A1D09}" dt="2022-03-30T13:42:03.217" v="507" actId="20577"/>
        <pc:sldMkLst>
          <pc:docMk/>
          <pc:sldMk cId="711256122" sldId="339"/>
        </pc:sldMkLst>
        <pc:spChg chg="del mod">
          <ac:chgData name="Timothy Male" userId="a3bba4816d68f248" providerId="LiveId" clId="{42FD105C-6FF7-47B7-9F7B-7E0E880A1D09}" dt="2022-03-30T13:40:56.668" v="457" actId="478"/>
          <ac:spMkLst>
            <pc:docMk/>
            <pc:sldMk cId="711256122" sldId="339"/>
            <ac:spMk id="2" creationId="{67940AA8-98B6-4908-8C2A-3B757F439DB9}"/>
          </ac:spMkLst>
        </pc:spChg>
        <pc:spChg chg="mod topLvl">
          <ac:chgData name="Timothy Male" userId="a3bba4816d68f248" providerId="LiveId" clId="{42FD105C-6FF7-47B7-9F7B-7E0E880A1D09}" dt="2022-03-30T13:40:05.236" v="454" actId="164"/>
          <ac:spMkLst>
            <pc:docMk/>
            <pc:sldMk cId="711256122" sldId="339"/>
            <ac:spMk id="4" creationId="{2019B114-A3F3-470E-B10E-AE56F9FF36B8}"/>
          </ac:spMkLst>
        </pc:spChg>
        <pc:spChg chg="mod topLvl">
          <ac:chgData name="Timothy Male" userId="a3bba4816d68f248" providerId="LiveId" clId="{42FD105C-6FF7-47B7-9F7B-7E0E880A1D09}" dt="2022-03-30T13:41:40.233" v="490" actId="20577"/>
          <ac:spMkLst>
            <pc:docMk/>
            <pc:sldMk cId="711256122" sldId="339"/>
            <ac:spMk id="10" creationId="{2972FC1D-BFE4-4208-A2F1-B633D7901EA6}"/>
          </ac:spMkLst>
        </pc:spChg>
        <pc:spChg chg="mod topLvl">
          <ac:chgData name="Timothy Male" userId="a3bba4816d68f248" providerId="LiveId" clId="{42FD105C-6FF7-47B7-9F7B-7E0E880A1D09}" dt="2022-03-30T13:42:03.217" v="507" actId="20577"/>
          <ac:spMkLst>
            <pc:docMk/>
            <pc:sldMk cId="711256122" sldId="339"/>
            <ac:spMk id="13" creationId="{2EAD4863-8184-4C92-ADC0-AE83E5DF0DC2}"/>
          </ac:spMkLst>
        </pc:spChg>
        <pc:spChg chg="add mod">
          <ac:chgData name="Timothy Male" userId="a3bba4816d68f248" providerId="LiveId" clId="{42FD105C-6FF7-47B7-9F7B-7E0E880A1D09}" dt="2022-03-30T13:41:18.463" v="464" actId="164"/>
          <ac:spMkLst>
            <pc:docMk/>
            <pc:sldMk cId="711256122" sldId="339"/>
            <ac:spMk id="19" creationId="{5CFE7050-492E-4787-B767-7E5BF23048FF}"/>
          </ac:spMkLst>
        </pc:spChg>
        <pc:grpChg chg="add mod">
          <ac:chgData name="Timothy Male" userId="a3bba4816d68f248" providerId="LiveId" clId="{42FD105C-6FF7-47B7-9F7B-7E0E880A1D09}" dt="2022-03-30T13:39:52.669" v="453" actId="338"/>
          <ac:grpSpMkLst>
            <pc:docMk/>
            <pc:sldMk cId="711256122" sldId="339"/>
            <ac:grpSpMk id="3" creationId="{FB75130C-D3B2-4909-A3FE-B4D0CAD3386F}"/>
          </ac:grpSpMkLst>
        </pc:grpChg>
        <pc:grpChg chg="add mod">
          <ac:chgData name="Timothy Male" userId="a3bba4816d68f248" providerId="LiveId" clId="{42FD105C-6FF7-47B7-9F7B-7E0E880A1D09}" dt="2022-03-30T13:39:52.669" v="453" actId="338"/>
          <ac:grpSpMkLst>
            <pc:docMk/>
            <pc:sldMk cId="711256122" sldId="339"/>
            <ac:grpSpMk id="6" creationId="{7FBEA6A7-B749-43B8-A753-7375BB64D098}"/>
          </ac:grpSpMkLst>
        </pc:grpChg>
        <pc:grpChg chg="add mod">
          <ac:chgData name="Timothy Male" userId="a3bba4816d68f248" providerId="LiveId" clId="{42FD105C-6FF7-47B7-9F7B-7E0E880A1D09}" dt="2022-03-30T13:39:52.669" v="453" actId="338"/>
          <ac:grpSpMkLst>
            <pc:docMk/>
            <pc:sldMk cId="711256122" sldId="339"/>
            <ac:grpSpMk id="7" creationId="{BA348328-96AF-4121-9E0F-B5071E71D792}"/>
          </ac:grpSpMkLst>
        </pc:grpChg>
        <pc:grpChg chg="add mod">
          <ac:chgData name="Timothy Male" userId="a3bba4816d68f248" providerId="LiveId" clId="{42FD105C-6FF7-47B7-9F7B-7E0E880A1D09}" dt="2022-03-30T13:40:48.771" v="455" actId="164"/>
          <ac:grpSpMkLst>
            <pc:docMk/>
            <pc:sldMk cId="711256122" sldId="339"/>
            <ac:grpSpMk id="9" creationId="{D54F0C32-8DB6-412A-9773-67666773DFA1}"/>
          </ac:grpSpMkLst>
        </pc:grpChg>
        <pc:grpChg chg="del">
          <ac:chgData name="Timothy Male" userId="a3bba4816d68f248" providerId="LiveId" clId="{42FD105C-6FF7-47B7-9F7B-7E0E880A1D09}" dt="2022-03-30T13:39:32.208" v="451" actId="165"/>
          <ac:grpSpMkLst>
            <pc:docMk/>
            <pc:sldMk cId="711256122" sldId="339"/>
            <ac:grpSpMk id="12" creationId="{7B9844F7-3AB7-4B97-8484-B6E4C6B04EB3}"/>
          </ac:grpSpMkLst>
        </pc:grpChg>
        <pc:grpChg chg="del">
          <ac:chgData name="Timothy Male" userId="a3bba4816d68f248" providerId="LiveId" clId="{42FD105C-6FF7-47B7-9F7B-7E0E880A1D09}" dt="2022-03-30T13:39:32.208" v="451" actId="165"/>
          <ac:grpSpMkLst>
            <pc:docMk/>
            <pc:sldMk cId="711256122" sldId="339"/>
            <ac:grpSpMk id="14" creationId="{025A06EC-D06C-48C0-99F6-C10026891A97}"/>
          </ac:grpSpMkLst>
        </pc:grpChg>
        <pc:grpChg chg="del">
          <ac:chgData name="Timothy Male" userId="a3bba4816d68f248" providerId="LiveId" clId="{42FD105C-6FF7-47B7-9F7B-7E0E880A1D09}" dt="2022-03-30T13:39:32.208" v="451" actId="165"/>
          <ac:grpSpMkLst>
            <pc:docMk/>
            <pc:sldMk cId="711256122" sldId="339"/>
            <ac:grpSpMk id="15" creationId="{3B63A71D-C82D-4BC0-AF88-6E3F9CEDBD83}"/>
          </ac:grpSpMkLst>
        </pc:grpChg>
        <pc:grpChg chg="add mod">
          <ac:chgData name="Timothy Male" userId="a3bba4816d68f248" providerId="LiveId" clId="{42FD105C-6FF7-47B7-9F7B-7E0E880A1D09}" dt="2022-03-30T13:41:18.463" v="464" actId="164"/>
          <ac:grpSpMkLst>
            <pc:docMk/>
            <pc:sldMk cId="711256122" sldId="339"/>
            <ac:grpSpMk id="16" creationId="{1A2CF33C-ED65-4764-897A-F103BCCCE5AF}"/>
          </ac:grpSpMkLst>
        </pc:grpChg>
        <pc:grpChg chg="add mod">
          <ac:chgData name="Timothy Male" userId="a3bba4816d68f248" providerId="LiveId" clId="{42FD105C-6FF7-47B7-9F7B-7E0E880A1D09}" dt="2022-03-30T13:41:18.463" v="464" actId="164"/>
          <ac:grpSpMkLst>
            <pc:docMk/>
            <pc:sldMk cId="711256122" sldId="339"/>
            <ac:grpSpMk id="18" creationId="{46E82B3B-FDB6-413A-98A1-3B7A66196866}"/>
          </ac:grpSpMkLst>
        </pc:grpChg>
        <pc:picChg chg="mod topLvl">
          <ac:chgData name="Timothy Male" userId="a3bba4816d68f248" providerId="LiveId" clId="{42FD105C-6FF7-47B7-9F7B-7E0E880A1D09}" dt="2022-03-30T13:39:52.669" v="453" actId="338"/>
          <ac:picMkLst>
            <pc:docMk/>
            <pc:sldMk cId="711256122" sldId="339"/>
            <ac:picMk id="5" creationId="{470B9259-5FC9-421A-A4A3-67513C440836}"/>
          </ac:picMkLst>
        </pc:picChg>
        <pc:picChg chg="mod topLvl">
          <ac:chgData name="Timothy Male" userId="a3bba4816d68f248" providerId="LiveId" clId="{42FD105C-6FF7-47B7-9F7B-7E0E880A1D09}" dt="2022-03-30T13:39:52.669" v="453" actId="338"/>
          <ac:picMkLst>
            <pc:docMk/>
            <pc:sldMk cId="711256122" sldId="339"/>
            <ac:picMk id="8" creationId="{E65F0148-7A5D-4334-8F7D-AB275516C6A6}"/>
          </ac:picMkLst>
        </pc:picChg>
        <pc:picChg chg="mod topLvl">
          <ac:chgData name="Timothy Male" userId="a3bba4816d68f248" providerId="LiveId" clId="{42FD105C-6FF7-47B7-9F7B-7E0E880A1D09}" dt="2022-03-30T13:39:52.669" v="453" actId="338"/>
          <ac:picMkLst>
            <pc:docMk/>
            <pc:sldMk cId="711256122" sldId="339"/>
            <ac:picMk id="11" creationId="{A44CCF42-3C62-46C4-8DBE-C4B5B9262F2A}"/>
          </ac:picMkLst>
        </pc:picChg>
      </pc:sldChg>
      <pc:sldChg chg="addSp delSp modSp add mod setBg">
        <pc:chgData name="Timothy Male" userId="a3bba4816d68f248" providerId="LiveId" clId="{42FD105C-6FF7-47B7-9F7B-7E0E880A1D09}" dt="2022-03-30T13:53:07.393" v="849" actId="1076"/>
        <pc:sldMkLst>
          <pc:docMk/>
          <pc:sldMk cId="1348571713" sldId="694"/>
        </pc:sldMkLst>
        <pc:spChg chg="mod">
          <ac:chgData name="Timothy Male" userId="a3bba4816d68f248" providerId="LiveId" clId="{42FD105C-6FF7-47B7-9F7B-7E0E880A1D09}" dt="2022-03-30T13:53:07.393" v="849" actId="1076"/>
          <ac:spMkLst>
            <pc:docMk/>
            <pc:sldMk cId="1348571713" sldId="694"/>
            <ac:spMk id="3" creationId="{D63C8403-410F-4D41-8594-05E199B07410}"/>
          </ac:spMkLst>
        </pc:spChg>
        <pc:spChg chg="add del">
          <ac:chgData name="Timothy Male" userId="a3bba4816d68f248" providerId="LiveId" clId="{42FD105C-6FF7-47B7-9F7B-7E0E880A1D09}" dt="2022-03-30T13:52:30.422" v="774" actId="26606"/>
          <ac:spMkLst>
            <pc:docMk/>
            <pc:sldMk cId="1348571713" sldId="694"/>
            <ac:spMk id="8" creationId="{F5493CFF-E43B-4B10-ACE1-C8A1246629EA}"/>
          </ac:spMkLst>
        </pc:spChg>
        <pc:picChg chg="mod">
          <ac:chgData name="Timothy Male" userId="a3bba4816d68f248" providerId="LiveId" clId="{42FD105C-6FF7-47B7-9F7B-7E0E880A1D09}" dt="2022-03-30T13:52:39.235" v="776" actId="14100"/>
          <ac:picMkLst>
            <pc:docMk/>
            <pc:sldMk cId="1348571713" sldId="694"/>
            <ac:picMk id="2" creationId="{6FB5C75D-9E48-4488-8137-FFB0880CCF89}"/>
          </ac:picMkLst>
        </pc:picChg>
      </pc:sldChg>
      <pc:sldChg chg="ord">
        <pc:chgData name="Timothy Male" userId="a3bba4816d68f248" providerId="LiveId" clId="{42FD105C-6FF7-47B7-9F7B-7E0E880A1D09}" dt="2022-03-30T14:00:00.692" v="966"/>
        <pc:sldMkLst>
          <pc:docMk/>
          <pc:sldMk cId="1560384784" sldId="708"/>
        </pc:sldMkLst>
      </pc:sldChg>
      <pc:sldChg chg="ord">
        <pc:chgData name="Timothy Male" userId="a3bba4816d68f248" providerId="LiveId" clId="{42FD105C-6FF7-47B7-9F7B-7E0E880A1D09}" dt="2022-03-30T13:59:50.672" v="964"/>
        <pc:sldMkLst>
          <pc:docMk/>
          <pc:sldMk cId="3661194580" sldId="716"/>
        </pc:sldMkLst>
      </pc:sldChg>
      <pc:sldChg chg="modSp mod">
        <pc:chgData name="Timothy Male" userId="a3bba4816d68f248" providerId="LiveId" clId="{42FD105C-6FF7-47B7-9F7B-7E0E880A1D09}" dt="2022-03-30T13:37:32.812" v="421" actId="20577"/>
        <pc:sldMkLst>
          <pc:docMk/>
          <pc:sldMk cId="3818949373" sldId="725"/>
        </pc:sldMkLst>
        <pc:spChg chg="mod">
          <ac:chgData name="Timothy Male" userId="a3bba4816d68f248" providerId="LiveId" clId="{42FD105C-6FF7-47B7-9F7B-7E0E880A1D09}" dt="2022-03-30T13:37:32.812" v="421" actId="20577"/>
          <ac:spMkLst>
            <pc:docMk/>
            <pc:sldMk cId="3818949373" sldId="725"/>
            <ac:spMk id="3" creationId="{4ED7D838-7280-1142-8491-57D8ABEF5B59}"/>
          </ac:spMkLst>
        </pc:spChg>
      </pc:sldChg>
      <pc:sldChg chg="modSp mod">
        <pc:chgData name="Timothy Male" userId="a3bba4816d68f248" providerId="LiveId" clId="{42FD105C-6FF7-47B7-9F7B-7E0E880A1D09}" dt="2022-03-30T13:37:48.835" v="429" actId="6549"/>
        <pc:sldMkLst>
          <pc:docMk/>
          <pc:sldMk cId="1302513968" sldId="726"/>
        </pc:sldMkLst>
        <pc:spChg chg="mod">
          <ac:chgData name="Timothy Male" userId="a3bba4816d68f248" providerId="LiveId" clId="{42FD105C-6FF7-47B7-9F7B-7E0E880A1D09}" dt="2022-03-30T13:37:48.835" v="429" actId="6549"/>
          <ac:spMkLst>
            <pc:docMk/>
            <pc:sldMk cId="1302513968" sldId="726"/>
            <ac:spMk id="3" creationId="{4ED7D838-7280-1142-8491-57D8ABEF5B59}"/>
          </ac:spMkLst>
        </pc:spChg>
      </pc:sldChg>
      <pc:sldChg chg="modSp add mod ord">
        <pc:chgData name="Timothy Male" userId="a3bba4816d68f248" providerId="LiveId" clId="{42FD105C-6FF7-47B7-9F7B-7E0E880A1D09}" dt="2022-03-30T12:07:33.953" v="24" actId="14100"/>
        <pc:sldMkLst>
          <pc:docMk/>
          <pc:sldMk cId="3059022603" sldId="727"/>
        </pc:sldMkLst>
        <pc:spChg chg="mod">
          <ac:chgData name="Timothy Male" userId="a3bba4816d68f248" providerId="LiveId" clId="{42FD105C-6FF7-47B7-9F7B-7E0E880A1D09}" dt="2022-03-30T12:07:30.789" v="23" actId="1076"/>
          <ac:spMkLst>
            <pc:docMk/>
            <pc:sldMk cId="3059022603" sldId="727"/>
            <ac:spMk id="16" creationId="{553EADA1-1027-4950-962F-79CFDCF9BBDE}"/>
          </ac:spMkLst>
        </pc:spChg>
        <pc:spChg chg="mod">
          <ac:chgData name="Timothy Male" userId="a3bba4816d68f248" providerId="LiveId" clId="{42FD105C-6FF7-47B7-9F7B-7E0E880A1D09}" dt="2022-03-30T12:07:21.854" v="21" actId="1076"/>
          <ac:spMkLst>
            <pc:docMk/>
            <pc:sldMk cId="3059022603" sldId="727"/>
            <ac:spMk id="17" creationId="{0C8D3554-1970-4C2F-BC97-CA2360384276}"/>
          </ac:spMkLst>
        </pc:spChg>
        <pc:cxnChg chg="mod">
          <ac:chgData name="Timothy Male" userId="a3bba4816d68f248" providerId="LiveId" clId="{42FD105C-6FF7-47B7-9F7B-7E0E880A1D09}" dt="2022-03-30T12:07:25.577" v="22" actId="14100"/>
          <ac:cxnSpMkLst>
            <pc:docMk/>
            <pc:sldMk cId="3059022603" sldId="727"/>
            <ac:cxnSpMk id="29" creationId="{C0DBEB1A-1F23-4843-B1A9-9781C62D0355}"/>
          </ac:cxnSpMkLst>
        </pc:cxnChg>
        <pc:cxnChg chg="mod">
          <ac:chgData name="Timothy Male" userId="a3bba4816d68f248" providerId="LiveId" clId="{42FD105C-6FF7-47B7-9F7B-7E0E880A1D09}" dt="2022-03-30T12:07:33.953" v="24" actId="14100"/>
          <ac:cxnSpMkLst>
            <pc:docMk/>
            <pc:sldMk cId="3059022603" sldId="727"/>
            <ac:cxnSpMk id="47" creationId="{6AC7A1FE-4455-476D-AFEE-388CF4D05205}"/>
          </ac:cxnSpMkLst>
        </pc:cxnChg>
      </pc:sldChg>
      <pc:sldChg chg="addSp delSp modSp new mod">
        <pc:chgData name="Timothy Male" userId="a3bba4816d68f248" providerId="LiveId" clId="{42FD105C-6FF7-47B7-9F7B-7E0E880A1D09}" dt="2022-03-30T12:29:41.971" v="322" actId="1076"/>
        <pc:sldMkLst>
          <pc:docMk/>
          <pc:sldMk cId="2587163347" sldId="728"/>
        </pc:sldMkLst>
        <pc:spChg chg="add del mod">
          <ac:chgData name="Timothy Male" userId="a3bba4816d68f248" providerId="LiveId" clId="{42FD105C-6FF7-47B7-9F7B-7E0E880A1D09}" dt="2022-03-30T12:19:45.488" v="106"/>
          <ac:spMkLst>
            <pc:docMk/>
            <pc:sldMk cId="2587163347" sldId="728"/>
            <ac:spMk id="5" creationId="{7666A62E-A380-4DCA-8098-BD98D1FD7369}"/>
          </ac:spMkLst>
        </pc:spChg>
        <pc:graphicFrameChg chg="add mod modGraphic">
          <ac:chgData name="Timothy Male" userId="a3bba4816d68f248" providerId="LiveId" clId="{42FD105C-6FF7-47B7-9F7B-7E0E880A1D09}" dt="2022-03-30T12:29:38.663" v="321" actId="1076"/>
          <ac:graphicFrameMkLst>
            <pc:docMk/>
            <pc:sldMk cId="2587163347" sldId="728"/>
            <ac:graphicFrameMk id="4" creationId="{9799134B-0E39-4C63-A5F7-C178B835E383}"/>
          </ac:graphicFrameMkLst>
        </pc:graphicFrameChg>
        <pc:picChg chg="add del mod">
          <ac:chgData name="Timothy Male" userId="a3bba4816d68f248" providerId="LiveId" clId="{42FD105C-6FF7-47B7-9F7B-7E0E880A1D09}" dt="2022-03-30T12:28:15.459" v="260" actId="478"/>
          <ac:picMkLst>
            <pc:docMk/>
            <pc:sldMk cId="2587163347" sldId="728"/>
            <ac:picMk id="3" creationId="{85F84484-0729-44A5-8F8B-B83AF19846FE}"/>
          </ac:picMkLst>
        </pc:picChg>
        <pc:picChg chg="add mod">
          <ac:chgData name="Timothy Male" userId="a3bba4816d68f248" providerId="LiveId" clId="{42FD105C-6FF7-47B7-9F7B-7E0E880A1D09}" dt="2022-03-30T12:25:01.811" v="250" actId="1076"/>
          <ac:picMkLst>
            <pc:docMk/>
            <pc:sldMk cId="2587163347" sldId="728"/>
            <ac:picMk id="7" creationId="{8F26B816-A83F-4039-9416-835972A10671}"/>
          </ac:picMkLst>
        </pc:picChg>
        <pc:picChg chg="add mod modCrop">
          <ac:chgData name="Timothy Male" userId="a3bba4816d68f248" providerId="LiveId" clId="{42FD105C-6FF7-47B7-9F7B-7E0E880A1D09}" dt="2022-03-30T12:29:41.971" v="322" actId="1076"/>
          <ac:picMkLst>
            <pc:docMk/>
            <pc:sldMk cId="2587163347" sldId="728"/>
            <ac:picMk id="9" creationId="{91DD3E3B-E648-420E-B423-0167482E62C8}"/>
          </ac:picMkLst>
        </pc:picChg>
      </pc:sldChg>
      <pc:sldChg chg="addSp modSp new mod">
        <pc:chgData name="Timothy Male" userId="a3bba4816d68f248" providerId="LiveId" clId="{42FD105C-6FF7-47B7-9F7B-7E0E880A1D09}" dt="2022-03-30T12:13:34.095" v="34" actId="962"/>
        <pc:sldMkLst>
          <pc:docMk/>
          <pc:sldMk cId="3433403573" sldId="729"/>
        </pc:sldMkLst>
        <pc:picChg chg="add mod">
          <ac:chgData name="Timothy Male" userId="a3bba4816d68f248" providerId="LiveId" clId="{42FD105C-6FF7-47B7-9F7B-7E0E880A1D09}" dt="2022-03-30T12:13:34.095" v="34" actId="962"/>
          <ac:picMkLst>
            <pc:docMk/>
            <pc:sldMk cId="3433403573" sldId="729"/>
            <ac:picMk id="3" creationId="{4EA15F59-BFF1-4E09-8A39-2ED94EAC4D26}"/>
          </ac:picMkLst>
        </pc:picChg>
      </pc:sldChg>
      <pc:sldChg chg="addSp delSp modSp add mod setBg setClrOvrMap">
        <pc:chgData name="Timothy Male" userId="a3bba4816d68f248" providerId="LiveId" clId="{42FD105C-6FF7-47B7-9F7B-7E0E880A1D09}" dt="2022-03-30T13:38:50.481" v="449" actId="20577"/>
        <pc:sldMkLst>
          <pc:docMk/>
          <pc:sldMk cId="325193680" sldId="730"/>
        </pc:sldMkLst>
        <pc:spChg chg="mod">
          <ac:chgData name="Timothy Male" userId="a3bba4816d68f248" providerId="LiveId" clId="{42FD105C-6FF7-47B7-9F7B-7E0E880A1D09}" dt="2022-03-30T13:38:50.481" v="449" actId="20577"/>
          <ac:spMkLst>
            <pc:docMk/>
            <pc:sldMk cId="325193680" sldId="730"/>
            <ac:spMk id="7" creationId="{444BA0DB-8246-40BB-AF3F-81158EE17E77}"/>
          </ac:spMkLst>
        </pc:spChg>
        <pc:spChg chg="add del">
          <ac:chgData name="Timothy Male" userId="a3bba4816d68f248" providerId="LiveId" clId="{42FD105C-6FF7-47B7-9F7B-7E0E880A1D09}" dt="2022-03-30T13:38:32.197" v="433" actId="26606"/>
          <ac:spMkLst>
            <pc:docMk/>
            <pc:sldMk cId="325193680" sldId="730"/>
            <ac:spMk id="12" creationId="{87CC2527-562A-4F69-B487-4371E5B243E7}"/>
          </ac:spMkLst>
        </pc:spChg>
        <pc:spChg chg="add del">
          <ac:chgData name="Timothy Male" userId="a3bba4816d68f248" providerId="LiveId" clId="{42FD105C-6FF7-47B7-9F7B-7E0E880A1D09}" dt="2022-03-30T13:38:39.028" v="435" actId="26606"/>
          <ac:spMkLst>
            <pc:docMk/>
            <pc:sldMk cId="325193680" sldId="730"/>
            <ac:spMk id="17" creationId="{37C89E4B-3C9F-44B9-8B86-D9E3D112D8EC}"/>
          </ac:spMkLst>
        </pc:spChg>
        <pc:spChg chg="add">
          <ac:chgData name="Timothy Male" userId="a3bba4816d68f248" providerId="LiveId" clId="{42FD105C-6FF7-47B7-9F7B-7E0E880A1D09}" dt="2022-03-30T13:38:39.033" v="436" actId="26606"/>
          <ac:spMkLst>
            <pc:docMk/>
            <pc:sldMk cId="325193680" sldId="730"/>
            <ac:spMk id="20" creationId="{5A59F003-E00A-43F9-91DC-CC54E3B87466}"/>
          </ac:spMkLst>
        </pc:spChg>
        <pc:spChg chg="add">
          <ac:chgData name="Timothy Male" userId="a3bba4816d68f248" providerId="LiveId" clId="{42FD105C-6FF7-47B7-9F7B-7E0E880A1D09}" dt="2022-03-30T13:38:39.033" v="436" actId="26606"/>
          <ac:spMkLst>
            <pc:docMk/>
            <pc:sldMk cId="325193680" sldId="730"/>
            <ac:spMk id="21" creationId="{D74A4382-E3AD-430A-9A1F-DFA3E0E77A7D}"/>
          </ac:spMkLst>
        </pc:spChg>
        <pc:spChg chg="add">
          <ac:chgData name="Timothy Male" userId="a3bba4816d68f248" providerId="LiveId" clId="{42FD105C-6FF7-47B7-9F7B-7E0E880A1D09}" dt="2022-03-30T13:38:39.033" v="436" actId="26606"/>
          <ac:spMkLst>
            <pc:docMk/>
            <pc:sldMk cId="325193680" sldId="730"/>
            <ac:spMk id="22" creationId="{79F40191-0F44-4FD1-82CC-ACB507C14BE6}"/>
          </ac:spMkLst>
        </pc:spChg>
        <pc:picChg chg="mod">
          <ac:chgData name="Timothy Male" userId="a3bba4816d68f248" providerId="LiveId" clId="{42FD105C-6FF7-47B7-9F7B-7E0E880A1D09}" dt="2022-03-30T13:38:39.033" v="436" actId="26606"/>
          <ac:picMkLst>
            <pc:docMk/>
            <pc:sldMk cId="325193680" sldId="730"/>
            <ac:picMk id="5" creationId="{CFC1004E-EF1E-47D9-9432-9984B4468BCF}"/>
          </ac:picMkLst>
        </pc:picChg>
        <pc:cxnChg chg="add del">
          <ac:chgData name="Timothy Male" userId="a3bba4816d68f248" providerId="LiveId" clId="{42FD105C-6FF7-47B7-9F7B-7E0E880A1D09}" dt="2022-03-30T13:38:32.197" v="433" actId="26606"/>
          <ac:cxnSpMkLst>
            <pc:docMk/>
            <pc:sldMk cId="325193680" sldId="730"/>
            <ac:cxnSpMk id="14" creationId="{BCDAEC91-5BCE-4B55-9CC0-43EF94CB734B}"/>
          </ac:cxnSpMkLst>
        </pc:cxnChg>
        <pc:cxnChg chg="add del">
          <ac:chgData name="Timothy Male" userId="a3bba4816d68f248" providerId="LiveId" clId="{42FD105C-6FF7-47B7-9F7B-7E0E880A1D09}" dt="2022-03-30T13:38:39.028" v="435" actId="26606"/>
          <ac:cxnSpMkLst>
            <pc:docMk/>
            <pc:sldMk cId="325193680" sldId="730"/>
            <ac:cxnSpMk id="16" creationId="{D891E407-403B-4764-86C9-33A56D3BCAA3}"/>
          </ac:cxnSpMkLst>
        </pc:cxnChg>
        <pc:cxnChg chg="add del">
          <ac:chgData name="Timothy Male" userId="a3bba4816d68f248" providerId="LiveId" clId="{42FD105C-6FF7-47B7-9F7B-7E0E880A1D09}" dt="2022-03-30T13:38:39.028" v="435" actId="26606"/>
          <ac:cxnSpMkLst>
            <pc:docMk/>
            <pc:sldMk cId="325193680" sldId="730"/>
            <ac:cxnSpMk id="18" creationId="{AA2EAA10-076F-46BD-8F0F-B9A2FB77A85C}"/>
          </ac:cxnSpMkLst>
        </pc:cxnChg>
      </pc:sldChg>
      <pc:sldChg chg="addSp delSp modSp new mod">
        <pc:chgData name="Timothy Male" userId="a3bba4816d68f248" providerId="LiveId" clId="{42FD105C-6FF7-47B7-9F7B-7E0E880A1D09}" dt="2022-03-30T13:57:03.233" v="958" actId="20577"/>
        <pc:sldMkLst>
          <pc:docMk/>
          <pc:sldMk cId="797661402" sldId="731"/>
        </pc:sldMkLst>
        <pc:graphicFrameChg chg="add del mod">
          <ac:chgData name="Timothy Male" userId="a3bba4816d68f248" providerId="LiveId" clId="{42FD105C-6FF7-47B7-9F7B-7E0E880A1D09}" dt="2022-03-30T13:54:19.323" v="853" actId="478"/>
          <ac:graphicFrameMkLst>
            <pc:docMk/>
            <pc:sldMk cId="797661402" sldId="731"/>
            <ac:graphicFrameMk id="4" creationId="{BADB9598-5986-4429-BDC5-AC2E7F9A5BF9}"/>
          </ac:graphicFrameMkLst>
        </pc:graphicFrameChg>
        <pc:graphicFrameChg chg="add mod">
          <ac:chgData name="Timothy Male" userId="a3bba4816d68f248" providerId="LiveId" clId="{42FD105C-6FF7-47B7-9F7B-7E0E880A1D09}" dt="2022-03-30T13:57:03.233" v="958" actId="20577"/>
          <ac:graphicFrameMkLst>
            <pc:docMk/>
            <pc:sldMk cId="797661402" sldId="731"/>
            <ac:graphicFrameMk id="7" creationId="{69FE2408-A534-4572-9F1D-613E5D336739}"/>
          </ac:graphicFrameMkLst>
        </pc:graphicFrameChg>
      </pc:sldChg>
      <pc:sldChg chg="delSp add ord setBg delDesignElem">
        <pc:chgData name="Timothy Male" userId="a3bba4816d68f248" providerId="LiveId" clId="{42FD105C-6FF7-47B7-9F7B-7E0E880A1D09}" dt="2022-03-30T13:47:50.672" v="771"/>
        <pc:sldMkLst>
          <pc:docMk/>
          <pc:sldMk cId="2228558993" sldId="732"/>
        </pc:sldMkLst>
        <pc:spChg chg="del">
          <ac:chgData name="Timothy Male" userId="a3bba4816d68f248" providerId="LiveId" clId="{42FD105C-6FF7-47B7-9F7B-7E0E880A1D09}" dt="2022-03-30T13:47:48.067" v="769"/>
          <ac:spMkLst>
            <pc:docMk/>
            <pc:sldMk cId="2228558993" sldId="732"/>
            <ac:spMk id="9" creationId="{7CA0DAA6-33B8-4A25-810D-2F4D816FB40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a3bba4816d68f248/Chesapeake/Baltimore%20Co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Per Stormwater</a:t>
            </a:r>
            <a:r>
              <a:rPr lang="en-US" sz="2400" baseline="0" dirty="0"/>
              <a:t> </a:t>
            </a:r>
            <a:r>
              <a:rPr lang="en-US" sz="2400" dirty="0"/>
              <a:t>Credit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'Impervious acre'!$B$1</c:f>
              <c:strCache>
                <c:ptCount val="1"/>
                <c:pt idx="0">
                  <c:v>Per Acre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17-4669-B686-E311C39997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617-4669-B686-E311C39997B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617-4669-B686-E311C39997B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617-4669-B686-E311C39997B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8F2-4C5B-B2E4-56D9C319A14E}"/>
              </c:ext>
            </c:extLst>
          </c:dPt>
          <c:cat>
            <c:strRef>
              <c:f>'Impervious acre'!$A$2:$A$8</c:f>
              <c:strCache>
                <c:ptCount val="7"/>
                <c:pt idx="0">
                  <c:v>Anne Arundel 1st-2nd round PfS</c:v>
                </c:pt>
                <c:pt idx="1">
                  <c:v>Anne Arundel 3rd round PfS</c:v>
                </c:pt>
                <c:pt idx="2">
                  <c:v>MDOT SHA full delivery</c:v>
                </c:pt>
                <c:pt idx="3">
                  <c:v>2017 Pay for Success </c:v>
                </c:pt>
                <c:pt idx="4">
                  <c:v>Public Private Partnership</c:v>
                </c:pt>
                <c:pt idx="5">
                  <c:v>Traditional Contract Stream Restoration</c:v>
                </c:pt>
                <c:pt idx="6">
                  <c:v>Traditional  Design,Bid, Build Contract</c:v>
                </c:pt>
              </c:strCache>
            </c:strRef>
          </c:cat>
          <c:val>
            <c:numRef>
              <c:f>'Impervious acre'!$B$2:$B$8</c:f>
              <c:numCache>
                <c:formatCode>"$"#,##0_);[Red]\("$"#,##0\)</c:formatCode>
                <c:ptCount val="7"/>
                <c:pt idx="0">
                  <c:v>15500</c:v>
                </c:pt>
                <c:pt idx="1">
                  <c:v>21000</c:v>
                </c:pt>
                <c:pt idx="2">
                  <c:v>22000</c:v>
                </c:pt>
                <c:pt idx="3" formatCode="_(&quot;$&quot;* #,##0_);_(&quot;$&quot;* \(#,##0\);_(&quot;$&quot;* &quot;-&quot;??_);_(@_)">
                  <c:v>37444</c:v>
                </c:pt>
                <c:pt idx="4" formatCode="_(&quot;$&quot;* #,##0_);_(&quot;$&quot;* \(#,##0\);_(&quot;$&quot;* &quot;-&quot;??_);_(@_)">
                  <c:v>48799</c:v>
                </c:pt>
                <c:pt idx="5">
                  <c:v>50000</c:v>
                </c:pt>
                <c:pt idx="6" formatCode="_(&quot;$&quot;* #,##0_);_(&quot;$&quot;* \(#,##0\);_(&quot;$&quot;* &quot;-&quot;??_);_(@_)">
                  <c:v>66038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17-4669-B686-E311C3999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8498655"/>
        <c:axId val="1207221535"/>
      </c:barChart>
      <c:catAx>
        <c:axId val="1578498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221535"/>
        <c:crosses val="autoZero"/>
        <c:auto val="1"/>
        <c:lblAlgn val="ctr"/>
        <c:lblOffset val="100"/>
        <c:noMultiLvlLbl val="0"/>
      </c:catAx>
      <c:valAx>
        <c:axId val="1207221535"/>
        <c:scaling>
          <c:orientation val="minMax"/>
        </c:scaling>
        <c:delete val="0"/>
        <c:axPos val="b"/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8498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Outcome-based Forest Buffers Contracts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$10M+ Projects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Sheet1!$B$2:$B$7</c:f>
              <c:numCache>
                <c:formatCode>"$"#,##0_);[Red]\("$"#,##0\)</c:formatCode>
                <c:ptCount val="6"/>
                <c:pt idx="0">
                  <c:v>30</c:v>
                </c:pt>
                <c:pt idx="1">
                  <c:v>35</c:v>
                </c:pt>
                <c:pt idx="2">
                  <c:v>40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13-4DB0-8FCA-727AF51010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Small projects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Sheet1!$C$2:$C$7</c:f>
              <c:numCache>
                <c:formatCode>"$"#,##0_);[Red]\("$"#,##0\)</c:formatCode>
                <c:ptCount val="6"/>
                <c:pt idx="0">
                  <c:v>5</c:v>
                </c:pt>
                <c:pt idx="1">
                  <c:v>5</c:v>
                </c:pt>
                <c:pt idx="2">
                  <c:v>7</c:v>
                </c:pt>
                <c:pt idx="3">
                  <c:v>10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013-4DB0-8FCA-727AF51010D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EJ projects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Sheet1!$D$2:$D$7</c:f>
              <c:numCache>
                <c:formatCode>"$"#,##0_);[Red]\("$"#,##0\)</c:formatCode>
                <c:ptCount val="6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13-4DB0-8FCA-727AF5101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5108207"/>
        <c:axId val="335105711"/>
      </c:barChart>
      <c:catAx>
        <c:axId val="335108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105711"/>
        <c:crosses val="autoZero"/>
        <c:auto val="1"/>
        <c:lblAlgn val="ctr"/>
        <c:lblOffset val="100"/>
        <c:noMultiLvlLbl val="0"/>
      </c:catAx>
      <c:valAx>
        <c:axId val="33510571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Millions</a:t>
                </a:r>
              </a:p>
              <a:p>
                <a:pPr>
                  <a:defRPr/>
                </a:pP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108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630197-99B5-4F91-B9E2-DB6C26560E2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1349FDB-05F1-4DEF-A3A1-E813A1491687}">
      <dgm:prSet phldrT="[Text]"/>
      <dgm:spPr/>
      <dgm:t>
        <a:bodyPr/>
        <a:lstStyle/>
        <a:p>
          <a:r>
            <a:rPr lang="en-US" dirty="0"/>
            <a:t>2017: Maryland DOT needed 28 miles of stream restoration, 140 acres of wetland</a:t>
          </a:r>
        </a:p>
      </dgm:t>
    </dgm:pt>
    <dgm:pt modelId="{AB14A10D-6024-4709-9FA1-6B9D7BEC9CFC}" type="parTrans" cxnId="{722084EE-4BD4-4E42-8F7F-32A800D18866}">
      <dgm:prSet/>
      <dgm:spPr/>
      <dgm:t>
        <a:bodyPr/>
        <a:lstStyle/>
        <a:p>
          <a:endParaRPr lang="en-US"/>
        </a:p>
      </dgm:t>
    </dgm:pt>
    <dgm:pt modelId="{649643CD-297F-413D-8706-337CFFF59259}" type="sibTrans" cxnId="{722084EE-4BD4-4E42-8F7F-32A800D18866}">
      <dgm:prSet/>
      <dgm:spPr/>
      <dgm:t>
        <a:bodyPr/>
        <a:lstStyle/>
        <a:p>
          <a:endParaRPr lang="en-US"/>
        </a:p>
      </dgm:t>
    </dgm:pt>
    <dgm:pt modelId="{B6C3A29E-C841-4BF8-B7C9-72235B63483A}">
      <dgm:prSet phldrT="[Text]"/>
      <dgm:spPr/>
      <dgm:t>
        <a:bodyPr/>
        <a:lstStyle/>
        <a:p>
          <a:r>
            <a:rPr lang="en-US" dirty="0"/>
            <a:t>Developed a Pay for Success/Full Delivery RFP</a:t>
          </a:r>
        </a:p>
        <a:p>
          <a:endParaRPr lang="en-US" dirty="0"/>
        </a:p>
        <a:p>
          <a:endParaRPr lang="en-US" dirty="0"/>
        </a:p>
      </dgm:t>
    </dgm:pt>
    <dgm:pt modelId="{9F1A7CFE-1B8D-46BD-9730-DE71E6BEA0D9}" type="parTrans" cxnId="{DAF50D65-9196-410B-AA07-BBCEB2E56829}">
      <dgm:prSet/>
      <dgm:spPr/>
      <dgm:t>
        <a:bodyPr/>
        <a:lstStyle/>
        <a:p>
          <a:endParaRPr lang="en-US"/>
        </a:p>
      </dgm:t>
    </dgm:pt>
    <dgm:pt modelId="{A538D027-7C5D-4E68-AB51-AEC3F8A92A5A}" type="sibTrans" cxnId="{DAF50D65-9196-410B-AA07-BBCEB2E56829}">
      <dgm:prSet/>
      <dgm:spPr/>
      <dgm:t>
        <a:bodyPr/>
        <a:lstStyle/>
        <a:p>
          <a:endParaRPr lang="en-US"/>
        </a:p>
      </dgm:t>
    </dgm:pt>
    <dgm:pt modelId="{4387E7AE-0E8F-4E79-A6B3-6779CFE950DC}">
      <dgm:prSet phldrT="[Text]"/>
      <dgm:spPr/>
      <dgm:t>
        <a:bodyPr/>
        <a:lstStyle/>
        <a:p>
          <a:r>
            <a:rPr lang="en-US" dirty="0"/>
            <a:t>20 contracts for stream &amp; wetland restoration</a:t>
          </a:r>
        </a:p>
      </dgm:t>
    </dgm:pt>
    <dgm:pt modelId="{E2FAC40C-C370-4D47-8CF0-050E57773B1E}" type="parTrans" cxnId="{E992FD79-8CA7-482A-8C4A-9C1FFBD9CD93}">
      <dgm:prSet/>
      <dgm:spPr/>
      <dgm:t>
        <a:bodyPr/>
        <a:lstStyle/>
        <a:p>
          <a:endParaRPr lang="en-US"/>
        </a:p>
      </dgm:t>
    </dgm:pt>
    <dgm:pt modelId="{06986AC7-33B8-4D0F-9341-16C4A3A6E490}" type="sibTrans" cxnId="{E992FD79-8CA7-482A-8C4A-9C1FFBD9CD93}">
      <dgm:prSet/>
      <dgm:spPr/>
      <dgm:t>
        <a:bodyPr/>
        <a:lstStyle/>
        <a:p>
          <a:endParaRPr lang="en-US"/>
        </a:p>
      </dgm:t>
    </dgm:pt>
    <dgm:pt modelId="{8C34A050-AF6B-4AD6-BC55-0C8A8313A142}">
      <dgm:prSet/>
      <dgm:spPr/>
      <dgm:t>
        <a:bodyPr/>
        <a:lstStyle/>
        <a:p>
          <a:r>
            <a:rPr lang="en-US" dirty="0"/>
            <a:t>80% cost savings compared to earlier projects</a:t>
          </a:r>
        </a:p>
      </dgm:t>
    </dgm:pt>
    <dgm:pt modelId="{E830CA38-C08C-48B3-9152-8109FAEEA616}" type="parTrans" cxnId="{6A0B6158-9B95-4CC2-9ED5-F71DE34E63C3}">
      <dgm:prSet/>
      <dgm:spPr/>
      <dgm:t>
        <a:bodyPr/>
        <a:lstStyle/>
        <a:p>
          <a:endParaRPr lang="en-US"/>
        </a:p>
      </dgm:t>
    </dgm:pt>
    <dgm:pt modelId="{79618990-482A-4FEB-997B-CF563AB0ADB9}" type="sibTrans" cxnId="{6A0B6158-9B95-4CC2-9ED5-F71DE34E63C3}">
      <dgm:prSet/>
      <dgm:spPr/>
      <dgm:t>
        <a:bodyPr/>
        <a:lstStyle/>
        <a:p>
          <a:endParaRPr lang="en-US"/>
        </a:p>
      </dgm:t>
    </dgm:pt>
    <dgm:pt modelId="{3C47AB6C-D722-457F-802E-B1BF010AF97B}" type="pres">
      <dgm:prSet presAssocID="{29630197-99B5-4F91-B9E2-DB6C26560E2F}" presName="Name0" presStyleCnt="0">
        <dgm:presLayoutVars>
          <dgm:dir/>
          <dgm:resizeHandles val="exact"/>
        </dgm:presLayoutVars>
      </dgm:prSet>
      <dgm:spPr/>
    </dgm:pt>
    <dgm:pt modelId="{8DAD5F92-528C-46EB-BFEB-5D8947A3647C}" type="pres">
      <dgm:prSet presAssocID="{21349FDB-05F1-4DEF-A3A1-E813A1491687}" presName="node" presStyleLbl="node1" presStyleIdx="0" presStyleCnt="4">
        <dgm:presLayoutVars>
          <dgm:bulletEnabled val="1"/>
        </dgm:presLayoutVars>
      </dgm:prSet>
      <dgm:spPr/>
    </dgm:pt>
    <dgm:pt modelId="{961DC0C7-5160-4FFF-BF8C-8B0A5987EC1A}" type="pres">
      <dgm:prSet presAssocID="{649643CD-297F-413D-8706-337CFFF59259}" presName="sibTrans" presStyleLbl="sibTrans2D1" presStyleIdx="0" presStyleCnt="3"/>
      <dgm:spPr/>
    </dgm:pt>
    <dgm:pt modelId="{A7B243BA-8095-4F12-9BC3-00DE22E98B56}" type="pres">
      <dgm:prSet presAssocID="{649643CD-297F-413D-8706-337CFFF59259}" presName="connectorText" presStyleLbl="sibTrans2D1" presStyleIdx="0" presStyleCnt="3"/>
      <dgm:spPr/>
    </dgm:pt>
    <dgm:pt modelId="{BA9FCD25-1978-4ED4-AB8B-A0648671A997}" type="pres">
      <dgm:prSet presAssocID="{B6C3A29E-C841-4BF8-B7C9-72235B63483A}" presName="node" presStyleLbl="node1" presStyleIdx="1" presStyleCnt="4">
        <dgm:presLayoutVars>
          <dgm:bulletEnabled val="1"/>
        </dgm:presLayoutVars>
      </dgm:prSet>
      <dgm:spPr/>
    </dgm:pt>
    <dgm:pt modelId="{49AD7AC9-7D3D-42AF-86FD-17CB229B5608}" type="pres">
      <dgm:prSet presAssocID="{A538D027-7C5D-4E68-AB51-AEC3F8A92A5A}" presName="sibTrans" presStyleLbl="sibTrans2D1" presStyleIdx="1" presStyleCnt="3"/>
      <dgm:spPr/>
    </dgm:pt>
    <dgm:pt modelId="{98B499CF-0475-4598-A0AE-5DC145F95AFC}" type="pres">
      <dgm:prSet presAssocID="{A538D027-7C5D-4E68-AB51-AEC3F8A92A5A}" presName="connectorText" presStyleLbl="sibTrans2D1" presStyleIdx="1" presStyleCnt="3"/>
      <dgm:spPr/>
    </dgm:pt>
    <dgm:pt modelId="{425B903C-330F-42F8-89F9-F01B8AB4AAC8}" type="pres">
      <dgm:prSet presAssocID="{4387E7AE-0E8F-4E79-A6B3-6779CFE950DC}" presName="node" presStyleLbl="node1" presStyleIdx="2" presStyleCnt="4">
        <dgm:presLayoutVars>
          <dgm:bulletEnabled val="1"/>
        </dgm:presLayoutVars>
      </dgm:prSet>
      <dgm:spPr/>
    </dgm:pt>
    <dgm:pt modelId="{BF49B9EB-27E4-452E-9FFB-0CC059B96493}" type="pres">
      <dgm:prSet presAssocID="{06986AC7-33B8-4D0F-9341-16C4A3A6E490}" presName="sibTrans" presStyleLbl="sibTrans2D1" presStyleIdx="2" presStyleCnt="3"/>
      <dgm:spPr/>
    </dgm:pt>
    <dgm:pt modelId="{9058142E-A8E9-4981-A818-348799861DEE}" type="pres">
      <dgm:prSet presAssocID="{06986AC7-33B8-4D0F-9341-16C4A3A6E490}" presName="connectorText" presStyleLbl="sibTrans2D1" presStyleIdx="2" presStyleCnt="3"/>
      <dgm:spPr/>
    </dgm:pt>
    <dgm:pt modelId="{97CB6CA1-53B0-4FED-9C38-9CD692BE2847}" type="pres">
      <dgm:prSet presAssocID="{8C34A050-AF6B-4AD6-BC55-0C8A8313A142}" presName="node" presStyleLbl="node1" presStyleIdx="3" presStyleCnt="4">
        <dgm:presLayoutVars>
          <dgm:bulletEnabled val="1"/>
        </dgm:presLayoutVars>
      </dgm:prSet>
      <dgm:spPr/>
    </dgm:pt>
  </dgm:ptLst>
  <dgm:cxnLst>
    <dgm:cxn modelId="{E0301409-3585-4E28-BE79-A8F64AD2ABC5}" type="presOf" srcId="{A538D027-7C5D-4E68-AB51-AEC3F8A92A5A}" destId="{49AD7AC9-7D3D-42AF-86FD-17CB229B5608}" srcOrd="0" destOrd="0" presId="urn:microsoft.com/office/officeart/2005/8/layout/process1"/>
    <dgm:cxn modelId="{B9787521-FE99-4B30-B75C-1113AA526CF7}" type="presOf" srcId="{8C34A050-AF6B-4AD6-BC55-0C8A8313A142}" destId="{97CB6CA1-53B0-4FED-9C38-9CD692BE2847}" srcOrd="0" destOrd="0" presId="urn:microsoft.com/office/officeart/2005/8/layout/process1"/>
    <dgm:cxn modelId="{0218F462-F811-425B-B153-B2BD0C944CFF}" type="presOf" srcId="{649643CD-297F-413D-8706-337CFFF59259}" destId="{961DC0C7-5160-4FFF-BF8C-8B0A5987EC1A}" srcOrd="0" destOrd="0" presId="urn:microsoft.com/office/officeart/2005/8/layout/process1"/>
    <dgm:cxn modelId="{BD8FFB63-043C-4917-A534-BA8B387E9896}" type="presOf" srcId="{21349FDB-05F1-4DEF-A3A1-E813A1491687}" destId="{8DAD5F92-528C-46EB-BFEB-5D8947A3647C}" srcOrd="0" destOrd="0" presId="urn:microsoft.com/office/officeart/2005/8/layout/process1"/>
    <dgm:cxn modelId="{DAF50D65-9196-410B-AA07-BBCEB2E56829}" srcId="{29630197-99B5-4F91-B9E2-DB6C26560E2F}" destId="{B6C3A29E-C841-4BF8-B7C9-72235B63483A}" srcOrd="1" destOrd="0" parTransId="{9F1A7CFE-1B8D-46BD-9730-DE71E6BEA0D9}" sibTransId="{A538D027-7C5D-4E68-AB51-AEC3F8A92A5A}"/>
    <dgm:cxn modelId="{565DE675-0890-463E-972D-A88A1DEB25AA}" type="presOf" srcId="{B6C3A29E-C841-4BF8-B7C9-72235B63483A}" destId="{BA9FCD25-1978-4ED4-AB8B-A0648671A997}" srcOrd="0" destOrd="0" presId="urn:microsoft.com/office/officeart/2005/8/layout/process1"/>
    <dgm:cxn modelId="{5C980558-F1C0-40F4-B7A1-2159C687D4A9}" type="presOf" srcId="{649643CD-297F-413D-8706-337CFFF59259}" destId="{A7B243BA-8095-4F12-9BC3-00DE22E98B56}" srcOrd="1" destOrd="0" presId="urn:microsoft.com/office/officeart/2005/8/layout/process1"/>
    <dgm:cxn modelId="{6A0B6158-9B95-4CC2-9ED5-F71DE34E63C3}" srcId="{29630197-99B5-4F91-B9E2-DB6C26560E2F}" destId="{8C34A050-AF6B-4AD6-BC55-0C8A8313A142}" srcOrd="3" destOrd="0" parTransId="{E830CA38-C08C-48B3-9152-8109FAEEA616}" sibTransId="{79618990-482A-4FEB-997B-CF563AB0ADB9}"/>
    <dgm:cxn modelId="{E992FD79-8CA7-482A-8C4A-9C1FFBD9CD93}" srcId="{29630197-99B5-4F91-B9E2-DB6C26560E2F}" destId="{4387E7AE-0E8F-4E79-A6B3-6779CFE950DC}" srcOrd="2" destOrd="0" parTransId="{E2FAC40C-C370-4D47-8CF0-050E57773B1E}" sibTransId="{06986AC7-33B8-4D0F-9341-16C4A3A6E490}"/>
    <dgm:cxn modelId="{D383CE8F-BD56-4598-B999-2C03F8E83F99}" type="presOf" srcId="{29630197-99B5-4F91-B9E2-DB6C26560E2F}" destId="{3C47AB6C-D722-457F-802E-B1BF010AF97B}" srcOrd="0" destOrd="0" presId="urn:microsoft.com/office/officeart/2005/8/layout/process1"/>
    <dgm:cxn modelId="{D287DDC9-5E2E-4D18-B862-C5561B217A48}" type="presOf" srcId="{4387E7AE-0E8F-4E79-A6B3-6779CFE950DC}" destId="{425B903C-330F-42F8-89F9-F01B8AB4AAC8}" srcOrd="0" destOrd="0" presId="urn:microsoft.com/office/officeart/2005/8/layout/process1"/>
    <dgm:cxn modelId="{72415ECB-3C6A-4E0E-B0FC-AA02F6C8EF43}" type="presOf" srcId="{06986AC7-33B8-4D0F-9341-16C4A3A6E490}" destId="{9058142E-A8E9-4981-A818-348799861DEE}" srcOrd="1" destOrd="0" presId="urn:microsoft.com/office/officeart/2005/8/layout/process1"/>
    <dgm:cxn modelId="{F66D71D2-82F8-4414-9844-226F118ECA14}" type="presOf" srcId="{06986AC7-33B8-4D0F-9341-16C4A3A6E490}" destId="{BF49B9EB-27E4-452E-9FFB-0CC059B96493}" srcOrd="0" destOrd="0" presId="urn:microsoft.com/office/officeart/2005/8/layout/process1"/>
    <dgm:cxn modelId="{722084EE-4BD4-4E42-8F7F-32A800D18866}" srcId="{29630197-99B5-4F91-B9E2-DB6C26560E2F}" destId="{21349FDB-05F1-4DEF-A3A1-E813A1491687}" srcOrd="0" destOrd="0" parTransId="{AB14A10D-6024-4709-9FA1-6B9D7BEC9CFC}" sibTransId="{649643CD-297F-413D-8706-337CFFF59259}"/>
    <dgm:cxn modelId="{6F4F71F8-AC8A-4AE9-905A-155C3F7BBFDE}" type="presOf" srcId="{A538D027-7C5D-4E68-AB51-AEC3F8A92A5A}" destId="{98B499CF-0475-4598-A0AE-5DC145F95AFC}" srcOrd="1" destOrd="0" presId="urn:microsoft.com/office/officeart/2005/8/layout/process1"/>
    <dgm:cxn modelId="{09712B9A-59EE-40FC-B8B9-0D18D434C153}" type="presParOf" srcId="{3C47AB6C-D722-457F-802E-B1BF010AF97B}" destId="{8DAD5F92-528C-46EB-BFEB-5D8947A3647C}" srcOrd="0" destOrd="0" presId="urn:microsoft.com/office/officeart/2005/8/layout/process1"/>
    <dgm:cxn modelId="{2CEEBCB8-6369-417B-82C5-5FD059B7CA50}" type="presParOf" srcId="{3C47AB6C-D722-457F-802E-B1BF010AF97B}" destId="{961DC0C7-5160-4FFF-BF8C-8B0A5987EC1A}" srcOrd="1" destOrd="0" presId="urn:microsoft.com/office/officeart/2005/8/layout/process1"/>
    <dgm:cxn modelId="{A5D76854-A1A7-4E28-B49D-B76075CC3932}" type="presParOf" srcId="{961DC0C7-5160-4FFF-BF8C-8B0A5987EC1A}" destId="{A7B243BA-8095-4F12-9BC3-00DE22E98B56}" srcOrd="0" destOrd="0" presId="urn:microsoft.com/office/officeart/2005/8/layout/process1"/>
    <dgm:cxn modelId="{F3C03C1C-0BFA-4A10-A8AC-50C7F7340AE6}" type="presParOf" srcId="{3C47AB6C-D722-457F-802E-B1BF010AF97B}" destId="{BA9FCD25-1978-4ED4-AB8B-A0648671A997}" srcOrd="2" destOrd="0" presId="urn:microsoft.com/office/officeart/2005/8/layout/process1"/>
    <dgm:cxn modelId="{F09C04B1-38D6-4F27-80BE-E4CF09E58E9F}" type="presParOf" srcId="{3C47AB6C-D722-457F-802E-B1BF010AF97B}" destId="{49AD7AC9-7D3D-42AF-86FD-17CB229B5608}" srcOrd="3" destOrd="0" presId="urn:microsoft.com/office/officeart/2005/8/layout/process1"/>
    <dgm:cxn modelId="{21E5014A-4E6D-493C-9BED-4EBDDC0E6104}" type="presParOf" srcId="{49AD7AC9-7D3D-42AF-86FD-17CB229B5608}" destId="{98B499CF-0475-4598-A0AE-5DC145F95AFC}" srcOrd="0" destOrd="0" presId="urn:microsoft.com/office/officeart/2005/8/layout/process1"/>
    <dgm:cxn modelId="{D5967645-19F2-441D-898C-10BA6775DFEF}" type="presParOf" srcId="{3C47AB6C-D722-457F-802E-B1BF010AF97B}" destId="{425B903C-330F-42F8-89F9-F01B8AB4AAC8}" srcOrd="4" destOrd="0" presId="urn:microsoft.com/office/officeart/2005/8/layout/process1"/>
    <dgm:cxn modelId="{1C76F98F-8FCC-4DB7-B240-09C732F49F39}" type="presParOf" srcId="{3C47AB6C-D722-457F-802E-B1BF010AF97B}" destId="{BF49B9EB-27E4-452E-9FFB-0CC059B96493}" srcOrd="5" destOrd="0" presId="urn:microsoft.com/office/officeart/2005/8/layout/process1"/>
    <dgm:cxn modelId="{95909714-1F00-43D5-86EF-4CCF372EA7BF}" type="presParOf" srcId="{BF49B9EB-27E4-452E-9FFB-0CC059B96493}" destId="{9058142E-A8E9-4981-A818-348799861DEE}" srcOrd="0" destOrd="0" presId="urn:microsoft.com/office/officeart/2005/8/layout/process1"/>
    <dgm:cxn modelId="{BEA2AA03-D420-4A70-9583-CF6E5EAE02D4}" type="presParOf" srcId="{3C47AB6C-D722-457F-802E-B1BF010AF97B}" destId="{97CB6CA1-53B0-4FED-9C38-9CD692BE284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D5F92-528C-46EB-BFEB-5D8947A3647C}">
      <dsp:nvSpPr>
        <dsp:cNvPr id="0" name=""/>
        <dsp:cNvSpPr/>
      </dsp:nvSpPr>
      <dsp:spPr>
        <a:xfrm>
          <a:off x="4684" y="370928"/>
          <a:ext cx="2047960" cy="1711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2017: Maryland DOT needed 28 miles of stream restoration, 140 acres of wetland</a:t>
          </a:r>
        </a:p>
      </dsp:txBody>
      <dsp:txXfrm>
        <a:off x="54802" y="421046"/>
        <a:ext cx="1947724" cy="1610931"/>
      </dsp:txXfrm>
    </dsp:sp>
    <dsp:sp modelId="{961DC0C7-5160-4FFF-BF8C-8B0A5987EC1A}">
      <dsp:nvSpPr>
        <dsp:cNvPr id="0" name=""/>
        <dsp:cNvSpPr/>
      </dsp:nvSpPr>
      <dsp:spPr>
        <a:xfrm>
          <a:off x="2257440" y="972564"/>
          <a:ext cx="434167" cy="507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57440" y="1074143"/>
        <a:ext cx="303917" cy="304736"/>
      </dsp:txXfrm>
    </dsp:sp>
    <dsp:sp modelId="{BA9FCD25-1978-4ED4-AB8B-A0648671A997}">
      <dsp:nvSpPr>
        <dsp:cNvPr id="0" name=""/>
        <dsp:cNvSpPr/>
      </dsp:nvSpPr>
      <dsp:spPr>
        <a:xfrm>
          <a:off x="2871829" y="370928"/>
          <a:ext cx="2047960" cy="1711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Developed a Pay for Success/Full Delivery RFP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2921947" y="421046"/>
        <a:ext cx="1947724" cy="1610931"/>
      </dsp:txXfrm>
    </dsp:sp>
    <dsp:sp modelId="{49AD7AC9-7D3D-42AF-86FD-17CB229B5608}">
      <dsp:nvSpPr>
        <dsp:cNvPr id="0" name=""/>
        <dsp:cNvSpPr/>
      </dsp:nvSpPr>
      <dsp:spPr>
        <a:xfrm>
          <a:off x="5124585" y="972564"/>
          <a:ext cx="434167" cy="507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124585" y="1074143"/>
        <a:ext cx="303917" cy="304736"/>
      </dsp:txXfrm>
    </dsp:sp>
    <dsp:sp modelId="{425B903C-330F-42F8-89F9-F01B8AB4AAC8}">
      <dsp:nvSpPr>
        <dsp:cNvPr id="0" name=""/>
        <dsp:cNvSpPr/>
      </dsp:nvSpPr>
      <dsp:spPr>
        <a:xfrm>
          <a:off x="5738974" y="370928"/>
          <a:ext cx="2047960" cy="1711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 contracts for stream &amp; wetland restoration</a:t>
          </a:r>
        </a:p>
      </dsp:txBody>
      <dsp:txXfrm>
        <a:off x="5789092" y="421046"/>
        <a:ext cx="1947724" cy="1610931"/>
      </dsp:txXfrm>
    </dsp:sp>
    <dsp:sp modelId="{BF49B9EB-27E4-452E-9FFB-0CC059B96493}">
      <dsp:nvSpPr>
        <dsp:cNvPr id="0" name=""/>
        <dsp:cNvSpPr/>
      </dsp:nvSpPr>
      <dsp:spPr>
        <a:xfrm>
          <a:off x="7991730" y="972564"/>
          <a:ext cx="434167" cy="5078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991730" y="1074143"/>
        <a:ext cx="303917" cy="304736"/>
      </dsp:txXfrm>
    </dsp:sp>
    <dsp:sp modelId="{97CB6CA1-53B0-4FED-9C38-9CD692BE2847}">
      <dsp:nvSpPr>
        <dsp:cNvPr id="0" name=""/>
        <dsp:cNvSpPr/>
      </dsp:nvSpPr>
      <dsp:spPr>
        <a:xfrm>
          <a:off x="8606119" y="370928"/>
          <a:ext cx="2047960" cy="17111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80% cost savings compared to earlier projects</a:t>
          </a:r>
        </a:p>
      </dsp:txBody>
      <dsp:txXfrm>
        <a:off x="8656237" y="421046"/>
        <a:ext cx="1947724" cy="1610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44731-6A27-4113-AB6A-8E99656E054E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38E6C-77A4-4E36-B323-02D0FBF9F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5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f77c221213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f77c221213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innovation: give a specific example </a:t>
            </a:r>
            <a:r>
              <a:rPr lang="en-US" dirty="0">
                <a:sym typeface="Wingdings" pitchFamily="2" charset="2"/>
              </a:rPr>
              <a:t> the Chesapeake model that quantifies outcomes.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648A-2C37-9C4B-9FFC-F4A587BC1F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29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Define innovation: give a specific example </a:t>
            </a:r>
            <a:r>
              <a:rPr lang="en-US" dirty="0">
                <a:sym typeface="Wingdings" pitchFamily="2" charset="2"/>
              </a:rPr>
              <a:t> the Chesapeake model that quantifies outcomes.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648A-2C37-9C4B-9FFC-F4A587BC1F5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7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/>
              <a:t>Note: </a:t>
            </a:r>
            <a:r>
              <a:rPr lang="en-US" sz="2000" i="1" dirty="0"/>
              <a:t>someone </a:t>
            </a:r>
            <a:r>
              <a:rPr lang="en-US" sz="2000" dirty="0"/>
              <a:t>has to pay for the environmental good or service.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E.g. Municipality, taxpayer, consumer, a regulated/compliance buyer, utility or their ratepayers,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B3383-22F7-4272-A500-4C7E31197A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57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use one term, don’t switch between pay for success and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648A-2C37-9C4B-9FFC-F4A587BC1F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57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based on comments from MDE and Liz/Lyme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648A-2C37-9C4B-9FFC-F4A587BC1F5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77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based on comments from MDE and Liz/Lyme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648A-2C37-9C4B-9FFC-F4A587BC1F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5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based on comments from MDE and Liz/Lyme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39648A-2C37-9C4B-9FFC-F4A587BC1F5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0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8B06-EA4B-4023-9E80-A7E936508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A9F64D-9BB5-4574-8421-58B35320D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3970A-25C6-4722-A6C6-58F851628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03B99-3DA0-4289-BE61-1AE1CD807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0544B-3B14-4ECC-AC2B-81A70C59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3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AE67A-D255-4CB3-A34D-38E5251A7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395CC-8E87-43C2-9C13-86FA680B9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58EB5-361E-46B1-B428-CD6E5833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92DF3-72BF-4BCC-A341-77DC65061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E7BCA-CADB-41BF-B03F-44C81D46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8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392D3C-BABC-4C52-B3BE-DCC80E76A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3520E1-EE5C-4943-B1AE-0CDC95EE5B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EA61A-37C6-4956-8293-09168FB3F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FEEFB-1A3F-4B05-BD3B-3EB7CB560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F3861-E4F4-456B-9CBD-CC5C0A75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4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9BB36-AF6D-410C-AE81-88A02C377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A2183-0BE6-4FCB-954C-DB6DC8CB0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A798F-EFD5-4D2F-BDAE-B2DC62B24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EA788-C242-486C-A115-E7602020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8B762-1605-4E90-9ADD-18EA3EAF6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55A4-16BB-4B01-82C1-10BC9038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93840-CC78-4284-9CF2-826A0E389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4049D-56DB-42D0-8679-EC561D572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D1BD4-CE57-4B6F-BB82-43C36FC4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2C073-54C7-46E5-BB44-38B49B58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3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AE25-6D0A-4FA6-9546-60F394AEB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C2DBF-8CC2-46FE-A91F-EC2BBED882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B75E2-D3A5-4BE7-9158-D91CED041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18A71-9A13-4E4E-9F92-9EF3D26B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C22004-6928-4DAD-BD90-D23C872B3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9EAC5F-E715-484B-9CDE-1F70540FB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9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BF514-D889-4B6E-BCD4-7D7D4A12E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0FF7D-14B6-438E-8912-65C33B475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55EFB-61FC-4C10-9F8A-12C6C14444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B7F571-0FA2-4762-AA14-46C39B8444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D3487-FE1D-4135-8171-A475F2EAE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B8C70-35D7-4ABF-A922-DEC878A5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FE9E1C-860A-4B34-8432-568BFD92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171EE-099C-4AC3-8BD2-218EE9BA3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8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8435-8230-457D-BCA2-DCE9D05E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AAC27-C8A2-48CF-A04D-854FDE0B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D1020-DB49-4687-9F74-F6A820350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404B4-F7DB-4785-9244-08027D63A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0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D745D0-FFC6-46DB-937B-D2E69A7F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9F97AF-3FF7-47CB-99C3-15494EBA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43EE6-80D7-4D26-8B8D-4A8CB41B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1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EAB8-B1C9-474D-8447-621CB596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C10CF-7F01-4A7A-B3B4-4F9046503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19F83-3B53-49A4-B375-D36AA7F95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DDD6E-D697-4367-8654-42AF75BAF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F6F49-D6B7-4B05-93A3-FDF9A6DB3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D9DD3A-471D-4241-A87F-89A746515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79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15A2-1F6C-423E-B5F7-8687C180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383A4C-033F-4DFA-A0B6-77199A2D9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1236E-30BC-484F-8CBB-A367E7501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75A3C-C752-44BB-AB11-7E3DC1A4B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0F1E-0E98-4BC5-867A-7392DDDEC1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8F9A5-0F71-4DC5-8841-66305C5E2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E0703-2D9E-4B66-8805-488F0B0A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3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4BA9-B366-40AE-B6A2-21AA7FD79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D12E1-5A28-453F-921F-CD6FB68EB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2511E-7158-4166-BE2B-17E029A39F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80F1E-0E98-4BC5-867A-7392DDDEC12C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0D956-0CD5-4DAF-AF13-D3F467C87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D7FDC-9DA6-4C98-BBE8-77C85E717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3E42-BCB0-42BA-A06C-01BF6A5A7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jpeg"/><Relationship Id="rId21" Type="http://schemas.openxmlformats.org/officeDocument/2006/relationships/image" Target="../media/image56.pn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jpe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5" Type="http://schemas.openxmlformats.org/officeDocument/2006/relationships/image" Target="../media/image40.jpeg"/><Relationship Id="rId15" Type="http://schemas.openxmlformats.org/officeDocument/2006/relationships/image" Target="../media/image50.png"/><Relationship Id="rId23" Type="http://schemas.openxmlformats.org/officeDocument/2006/relationships/image" Target="../media/image58.jpeg"/><Relationship Id="rId10" Type="http://schemas.openxmlformats.org/officeDocument/2006/relationships/image" Target="../media/image45.jpeg"/><Relationship Id="rId19" Type="http://schemas.openxmlformats.org/officeDocument/2006/relationships/image" Target="../media/image54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Relationship Id="rId14" Type="http://schemas.openxmlformats.org/officeDocument/2006/relationships/image" Target="../media/image49.jpeg"/><Relationship Id="rId22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915150" y="1700960"/>
            <a:ext cx="2988391" cy="1693548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rmAutofit/>
          </a:bodyPr>
          <a:lstStyle/>
          <a:p>
            <a:pPr algn="ctr"/>
            <a:r>
              <a:rPr lang="en" sz="2000" b="1" dirty="0">
                <a:solidFill>
                  <a:schemeClr val="bg1"/>
                </a:solidFill>
                <a:latin typeface="Abadi" panose="020B0604020104020204" pitchFamily="34" charset="0"/>
              </a:rPr>
              <a:t>We build policies to deliver spectacular improvements in the speed of environmental progress. </a:t>
            </a:r>
            <a:endParaRPr sz="2000" b="1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928393" y="3987538"/>
            <a:ext cx="2668040" cy="2194062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b" anchorCtr="0">
            <a:noAutofit/>
          </a:bodyPr>
          <a:lstStyle/>
          <a:p>
            <a:pPr algn="ctr">
              <a:lnSpc>
                <a:spcPct val="150000"/>
              </a:lnSpc>
              <a:buSzPts val="990"/>
            </a:pPr>
            <a:r>
              <a:rPr lang="en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Water Infrastructure</a:t>
            </a:r>
            <a:br>
              <a:rPr lang="en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Restoration &amp; Mitigation</a:t>
            </a:r>
            <a:br>
              <a:rPr lang="en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Procurement &amp; Finance</a:t>
            </a:r>
            <a:br>
              <a:rPr lang="en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Water Quality Partnerships</a:t>
            </a:r>
            <a:br>
              <a:rPr lang="en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Technology</a:t>
            </a:r>
            <a:br>
              <a:rPr lang="en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n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Endangered Species</a:t>
            </a:r>
            <a:br>
              <a:rPr lang="en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endParaRPr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9" name="Picture 38" descr="Logo&#10;&#10;Description automatically generated with medium confidence">
            <a:extLst>
              <a:ext uri="{FF2B5EF4-FFF2-40B4-BE49-F238E27FC236}">
                <a16:creationId xmlns:a16="http://schemas.microsoft.com/office/drawing/2014/main" id="{64A9ED8A-0C9F-4BED-B068-3A269DC3B3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6886" y="319796"/>
            <a:ext cx="4918598" cy="124819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0B48835-C780-46CD-8F7F-F5BF4163F20F}"/>
              </a:ext>
            </a:extLst>
          </p:cNvPr>
          <p:cNvGrpSpPr/>
          <p:nvPr/>
        </p:nvGrpSpPr>
        <p:grpSpPr>
          <a:xfrm>
            <a:off x="4679222" y="983905"/>
            <a:ext cx="7039385" cy="4821606"/>
            <a:chOff x="4679222" y="983905"/>
            <a:chExt cx="7039385" cy="482160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DBC21AD-987E-4BA7-A276-ACA1FD794F52}"/>
                </a:ext>
              </a:extLst>
            </p:cNvPr>
            <p:cNvGrpSpPr/>
            <p:nvPr/>
          </p:nvGrpSpPr>
          <p:grpSpPr>
            <a:xfrm>
              <a:off x="4679222" y="986746"/>
              <a:ext cx="7039385" cy="4818765"/>
              <a:chOff x="796907" y="3156643"/>
              <a:chExt cx="4764927" cy="3150332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D5E598C-9A6B-478A-B17C-20EEF9773375}"/>
                  </a:ext>
                </a:extLst>
              </p:cNvPr>
              <p:cNvGrpSpPr/>
              <p:nvPr/>
            </p:nvGrpSpPr>
            <p:grpSpPr>
              <a:xfrm>
                <a:off x="796907" y="3156643"/>
                <a:ext cx="4764927" cy="3150332"/>
                <a:chOff x="1158172" y="3844789"/>
                <a:chExt cx="6353235" cy="4200443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DF8E6FC3-79D2-428D-BAD9-9E15AF50DE76}"/>
                    </a:ext>
                  </a:extLst>
                </p:cNvPr>
                <p:cNvGrpSpPr/>
                <p:nvPr/>
              </p:nvGrpSpPr>
              <p:grpSpPr>
                <a:xfrm>
                  <a:off x="1158172" y="3844789"/>
                  <a:ext cx="6353235" cy="4200443"/>
                  <a:chOff x="1304127" y="3438572"/>
                  <a:chExt cx="6353235" cy="4200443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FBE816CF-B92F-44D0-AE5A-F25AE3FFF94B}"/>
                      </a:ext>
                    </a:extLst>
                  </p:cNvPr>
                  <p:cNvGrpSpPr/>
                  <p:nvPr/>
                </p:nvGrpSpPr>
                <p:grpSpPr>
                  <a:xfrm>
                    <a:off x="1304127" y="3438572"/>
                    <a:ext cx="6353235" cy="4200443"/>
                    <a:chOff x="1304126" y="3429000"/>
                    <a:chExt cx="6353234" cy="4200440"/>
                  </a:xfrm>
                </p:grpSpPr>
                <p:pic>
                  <p:nvPicPr>
                    <p:cNvPr id="31" name="Picture 30" descr="A person smiling for the camera&#10;&#10;Description automatically generated with medium confidence">
                      <a:extLst>
                        <a:ext uri="{FF2B5EF4-FFF2-40B4-BE49-F238E27FC236}">
                          <a16:creationId xmlns:a16="http://schemas.microsoft.com/office/drawing/2014/main" id="{987B5046-53E2-4F5C-B395-31F208378C5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659098" y="3438983"/>
                      <a:ext cx="998262" cy="1363013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Picture 31" descr="A person smiling for the camera&#10;&#10;Description automatically generated with low confidence">
                      <a:extLst>
                        <a:ext uri="{FF2B5EF4-FFF2-40B4-BE49-F238E27FC236}">
                          <a16:creationId xmlns:a16="http://schemas.microsoft.com/office/drawing/2014/main" id="{F0BFF876-FAA2-4E89-863A-72A045A2920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6639157" y="6325282"/>
                      <a:ext cx="1018203" cy="130415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3" name="Picture 32" descr="A person smiling for the camera&#10;&#10;Description automatically generated with medium confidence">
                      <a:extLst>
                        <a:ext uri="{FF2B5EF4-FFF2-40B4-BE49-F238E27FC236}">
                          <a16:creationId xmlns:a16="http://schemas.microsoft.com/office/drawing/2014/main" id="{09B8F8A6-9DD7-45B5-A1A5-09B8A8A4685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612113" y="3433664"/>
                      <a:ext cx="977440" cy="13608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34" name="Picture 33" descr="A person smiling for the picture&#10;&#10;Description automatically generated with medium confidence">
                      <a:extLst>
                        <a:ext uri="{FF2B5EF4-FFF2-40B4-BE49-F238E27FC236}">
                          <a16:creationId xmlns:a16="http://schemas.microsoft.com/office/drawing/2014/main" id="{047E1B27-7DEC-49E6-8523-FF4393D9E1B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14257" y="6320507"/>
                      <a:ext cx="940052" cy="1308933"/>
                    </a:xfrm>
                    <a:prstGeom prst="rect">
                      <a:avLst/>
                    </a:prstGeom>
                    <a:ln w="63500">
                      <a:noFill/>
                    </a:ln>
                  </p:spPr>
                </p:pic>
                <p:pic>
                  <p:nvPicPr>
                    <p:cNvPr id="36" name="Picture 35" descr="A person smiling for the camera&#10;&#10;Description automatically generated with low confidence">
                      <a:extLst>
                        <a:ext uri="{FF2B5EF4-FFF2-40B4-BE49-F238E27FC236}">
                          <a16:creationId xmlns:a16="http://schemas.microsoft.com/office/drawing/2014/main" id="{204A6877-6F44-49ED-B1B1-858F3245056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57988" y="3438573"/>
                      <a:ext cx="980035" cy="1363840"/>
                    </a:xfrm>
                    <a:prstGeom prst="rect">
                      <a:avLst/>
                    </a:prstGeom>
                    <a:ln w="63500">
                      <a:noFill/>
                    </a:ln>
                  </p:spPr>
                </p:pic>
                <p:pic>
                  <p:nvPicPr>
                    <p:cNvPr id="38" name="Picture 37" descr="A person wearing sunglasses&#10;&#10;Description automatically generated with low confidence">
                      <a:extLst>
                        <a:ext uri="{FF2B5EF4-FFF2-40B4-BE49-F238E27FC236}">
                          <a16:creationId xmlns:a16="http://schemas.microsoft.com/office/drawing/2014/main" id="{B5583661-C396-4CCD-9162-6E7E2E3C37D3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9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1304126" y="3429000"/>
                      <a:ext cx="1049371" cy="1370946"/>
                    </a:xfrm>
                    <a:prstGeom prst="rect">
                      <a:avLst/>
                    </a:prstGeom>
                    <a:ln w="63500">
                      <a:noFill/>
                    </a:ln>
                  </p:spPr>
                </p:pic>
              </p:grpSp>
              <p:pic>
                <p:nvPicPr>
                  <p:cNvPr id="30" name="Picture 29" descr="A person smiling for the camera&#10;&#10;Description automatically generated with low confidence">
                    <a:extLst>
                      <a:ext uri="{FF2B5EF4-FFF2-40B4-BE49-F238E27FC236}">
                        <a16:creationId xmlns:a16="http://schemas.microsoft.com/office/drawing/2014/main" id="{A0555AC3-F2F3-45B1-AA31-12E5293122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453163" y="3447215"/>
                    <a:ext cx="933343" cy="135204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8" name="Picture 27" descr="A picture containing tree, person, outdoor, smiling&#10;&#10;Description automatically generated">
                  <a:extLst>
                    <a:ext uri="{FF2B5EF4-FFF2-40B4-BE49-F238E27FC236}">
                      <a16:creationId xmlns:a16="http://schemas.microsoft.com/office/drawing/2014/main" id="{5A1E640F-BD6E-4A49-8BDB-5AC80D5706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2222832" y="6744351"/>
                  <a:ext cx="940052" cy="1290989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494EF85-5C34-4228-BBDD-23701CF5DB3A}"/>
                  </a:ext>
                </a:extLst>
              </p:cNvPr>
              <p:cNvGrpSpPr/>
              <p:nvPr/>
            </p:nvGrpSpPr>
            <p:grpSpPr>
              <a:xfrm>
                <a:off x="800654" y="4240884"/>
                <a:ext cx="4753035" cy="2066091"/>
                <a:chOff x="800654" y="4240884"/>
                <a:chExt cx="4753035" cy="2066091"/>
              </a:xfrm>
            </p:grpSpPr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7BEC314C-601D-451F-81EB-EA4FD38CF373}"/>
                    </a:ext>
                  </a:extLst>
                </p:cNvPr>
                <p:cNvGrpSpPr/>
                <p:nvPr/>
              </p:nvGrpSpPr>
              <p:grpSpPr>
                <a:xfrm>
                  <a:off x="3791208" y="4240884"/>
                  <a:ext cx="1762481" cy="2066091"/>
                  <a:chOff x="559329" y="5726531"/>
                  <a:chExt cx="1762481" cy="2066091"/>
                </a:xfrm>
              </p:grpSpPr>
              <p:pic>
                <p:nvPicPr>
                  <p:cNvPr id="24" name="Picture 23" descr="A person smiling for the camera&#10;&#10;Description automatically generated with low confidence">
                    <a:extLst>
                      <a:ext uri="{FF2B5EF4-FFF2-40B4-BE49-F238E27FC236}">
                        <a16:creationId xmlns:a16="http://schemas.microsoft.com/office/drawing/2014/main" id="{46872555-7240-487B-AF41-2F3537F54B1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2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529100" y="5726531"/>
                    <a:ext cx="792710" cy="1014635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 descr="A person smiling at the camera&#10;&#10;Description automatically generated with low confidence">
                    <a:extLst>
                      <a:ext uri="{FF2B5EF4-FFF2-40B4-BE49-F238E27FC236}">
                        <a16:creationId xmlns:a16="http://schemas.microsoft.com/office/drawing/2014/main" id="{D5515F3D-C3DD-46D2-9C5E-25CC7DDE90D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59329" y="5730661"/>
                    <a:ext cx="848777" cy="1014635"/>
                  </a:xfrm>
                  <a:prstGeom prst="rect">
                    <a:avLst/>
                  </a:prstGeom>
                </p:spPr>
              </p:pic>
              <p:pic>
                <p:nvPicPr>
                  <p:cNvPr id="26" name="Picture 25" descr="A person with a beard and mustache&#10;&#10;Description automatically generated with low confidence">
                    <a:extLst>
                      <a:ext uri="{FF2B5EF4-FFF2-40B4-BE49-F238E27FC236}">
                        <a16:creationId xmlns:a16="http://schemas.microsoft.com/office/drawing/2014/main" id="{71E78177-74A5-4456-855B-DBFF55255DA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14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22093" y="6824381"/>
                    <a:ext cx="763652" cy="96824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1" name="Picture 20" descr="A person wearing glasses&#10;&#10;Description automatically generated with low confidence">
                  <a:extLst>
                    <a:ext uri="{FF2B5EF4-FFF2-40B4-BE49-F238E27FC236}">
                      <a16:creationId xmlns:a16="http://schemas.microsoft.com/office/drawing/2014/main" id="{BBA7DCB5-5FF7-4CB4-8DED-3403043224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-863"/>
                <a:stretch/>
              </p:blipFill>
              <p:spPr>
                <a:xfrm>
                  <a:off x="3154614" y="5323897"/>
                  <a:ext cx="737257" cy="983078"/>
                </a:xfrm>
                <a:prstGeom prst="rect">
                  <a:avLst/>
                </a:prstGeom>
              </p:spPr>
            </p:pic>
            <p:pic>
              <p:nvPicPr>
                <p:cNvPr id="22" name="Picture 21" descr="A person smiling for the camera&#10;&#10;Description automatically generated with medium confidence">
                  <a:extLst>
                    <a:ext uri="{FF2B5EF4-FFF2-40B4-BE49-F238E27FC236}">
                      <a16:creationId xmlns:a16="http://schemas.microsoft.com/office/drawing/2014/main" id="{2D2F5AC1-ABBE-44BE-95B5-2C80CA4E9A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800654" y="4240884"/>
                  <a:ext cx="820231" cy="1003586"/>
                </a:xfrm>
                <a:prstGeom prst="rect">
                  <a:avLst/>
                </a:prstGeom>
              </p:spPr>
            </p:pic>
            <p:pic>
              <p:nvPicPr>
                <p:cNvPr id="23" name="Picture 22" descr="A picture containing person, wall, posing&#10;&#10;Description automatically generated">
                  <a:extLst>
                    <a:ext uri="{FF2B5EF4-FFF2-40B4-BE49-F238E27FC236}">
                      <a16:creationId xmlns:a16="http://schemas.microsoft.com/office/drawing/2014/main" id="{F6C7A555-012A-4167-8B00-96F0B93B41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-180"/>
                <a:stretch/>
              </p:blipFill>
              <p:spPr>
                <a:xfrm>
                  <a:off x="2739573" y="4241363"/>
                  <a:ext cx="873546" cy="1006049"/>
                </a:xfrm>
                <a:prstGeom prst="rect">
                  <a:avLst/>
                </a:prstGeom>
              </p:spPr>
            </p:pic>
          </p:grpSp>
        </p:grpSp>
        <p:pic>
          <p:nvPicPr>
            <p:cNvPr id="4" name="Picture 3" descr="A close-up of a person smiling&#10;&#10;Description automatically generated">
              <a:extLst>
                <a:ext uri="{FF2B5EF4-FFF2-40B4-BE49-F238E27FC236}">
                  <a16:creationId xmlns:a16="http://schemas.microsoft.com/office/drawing/2014/main" id="{49E7261A-BE98-4E23-8FA8-5A0F6EDB8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84591" y="2651524"/>
              <a:ext cx="1463040" cy="1526807"/>
            </a:xfrm>
            <a:prstGeom prst="rect">
              <a:avLst/>
            </a:prstGeom>
          </p:spPr>
        </p:pic>
        <p:pic>
          <p:nvPicPr>
            <p:cNvPr id="6" name="Picture 5" descr="A person wearing glasses and a suit&#10;&#10;Description automatically generated with medium confidence">
              <a:extLst>
                <a:ext uri="{FF2B5EF4-FFF2-40B4-BE49-F238E27FC236}">
                  <a16:creationId xmlns:a16="http://schemas.microsoft.com/office/drawing/2014/main" id="{E132A6FB-1F86-4D3E-82F8-DEB2EAE510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37234" y="983905"/>
              <a:ext cx="1144573" cy="1577949"/>
            </a:xfrm>
            <a:prstGeom prst="rect">
              <a:avLst/>
            </a:prstGeom>
          </p:spPr>
        </p:pic>
      </p:grpSp>
      <p:pic>
        <p:nvPicPr>
          <p:cNvPr id="9" name="Picture 8" descr="A person wearing a scarf&#10;&#10;Description automatically generated with medium confidence">
            <a:extLst>
              <a:ext uri="{FF2B5EF4-FFF2-40B4-BE49-F238E27FC236}">
                <a16:creationId xmlns:a16="http://schemas.microsoft.com/office/drawing/2014/main" id="{EC5183B9-D804-4841-8F9A-6CE2D9B9FAB2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4890" y="4309375"/>
            <a:ext cx="1112217" cy="14810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mage result for open wallet money leaves">
            <a:extLst>
              <a:ext uri="{FF2B5EF4-FFF2-40B4-BE49-F238E27FC236}">
                <a16:creationId xmlns:a16="http://schemas.microsoft.com/office/drawing/2014/main" id="{D48F2427-45BA-41AE-930D-CB2789491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362" y="3621243"/>
            <a:ext cx="2610227" cy="166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standing on a dirt road&#10;&#10;Description automatically generated">
            <a:extLst>
              <a:ext uri="{FF2B5EF4-FFF2-40B4-BE49-F238E27FC236}">
                <a16:creationId xmlns:a16="http://schemas.microsoft.com/office/drawing/2014/main" id="{470B9259-5FC9-421A-A4A3-67513C4408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362" y="2087126"/>
            <a:ext cx="2610227" cy="1429145"/>
          </a:xfrm>
          <a:prstGeom prst="rect">
            <a:avLst/>
          </a:prstGeom>
        </p:spPr>
      </p:pic>
      <p:pic>
        <p:nvPicPr>
          <p:cNvPr id="8" name="Picture 7" descr="A picture containing measure, object&#10;&#10;Description automatically generated">
            <a:extLst>
              <a:ext uri="{FF2B5EF4-FFF2-40B4-BE49-F238E27FC236}">
                <a16:creationId xmlns:a16="http://schemas.microsoft.com/office/drawing/2014/main" id="{E65F0148-7A5D-4334-8F7D-AB275516C6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362" y="5453890"/>
            <a:ext cx="2610227" cy="1239696"/>
          </a:xfrm>
          <a:prstGeom prst="rect">
            <a:avLst/>
          </a:prstGeom>
        </p:spPr>
      </p:pic>
      <p:pic>
        <p:nvPicPr>
          <p:cNvPr id="11" name="Picture 10" descr="A picture containing black&#10;&#10;Description automatically generated">
            <a:extLst>
              <a:ext uri="{FF2B5EF4-FFF2-40B4-BE49-F238E27FC236}">
                <a16:creationId xmlns:a16="http://schemas.microsoft.com/office/drawing/2014/main" id="{A44CCF42-3C62-46C4-8DBE-C4B5B9262F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362" y="444988"/>
            <a:ext cx="2610227" cy="146168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E82B3B-FDB6-413A-98A1-3B7A66196866}"/>
              </a:ext>
            </a:extLst>
          </p:cNvPr>
          <p:cNvGrpSpPr/>
          <p:nvPr/>
        </p:nvGrpSpPr>
        <p:grpSpPr>
          <a:xfrm>
            <a:off x="3724712" y="834129"/>
            <a:ext cx="7512948" cy="5534812"/>
            <a:chOff x="3724712" y="834129"/>
            <a:chExt cx="7512948" cy="55348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A2CF33C-ED65-4764-897A-F103BCCCE5AF}"/>
                </a:ext>
              </a:extLst>
            </p:cNvPr>
            <p:cNvGrpSpPr/>
            <p:nvPr/>
          </p:nvGrpSpPr>
          <p:grpSpPr>
            <a:xfrm>
              <a:off x="3724712" y="834129"/>
              <a:ext cx="7373923" cy="5534812"/>
              <a:chOff x="3724712" y="834129"/>
              <a:chExt cx="7373923" cy="5534812"/>
            </a:xfrm>
          </p:grpSpPr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2972FC1D-BFE4-4208-A2F1-B633D7901E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08602" y="5558729"/>
                <a:ext cx="7290033" cy="8102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85000"/>
                  </a:lnSpc>
                  <a:spcBef>
                    <a:spcPts val="13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47472" indent="-3429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48640" indent="-54864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2000" i="1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822960" indent="-82296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097280" indent="-109728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2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4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6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800000" indent="-228600" algn="l" defTabSz="914400" rtl="0" eaLnBrk="1" latinLnBrk="0" hangingPunct="1">
                  <a:lnSpc>
                    <a:spcPct val="85000"/>
                  </a:lnSpc>
                  <a:spcBef>
                    <a:spcPts val="600"/>
                  </a:spcBef>
                  <a:buFont typeface="Arial" pitchFamily="34" charset="0"/>
                  <a:buChar char=" 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sz="2800" b="1" dirty="0">
                    <a:solidFill>
                      <a:schemeClr val="bg1"/>
                    </a:solidFill>
                  </a:rPr>
                  <a:t>Currency that requires less than 5-10% of project budget to track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54F0C32-8DB6-412A-9773-67666773DFA1}"/>
                  </a:ext>
                </a:extLst>
              </p:cNvPr>
              <p:cNvGrpSpPr/>
              <p:nvPr/>
            </p:nvGrpSpPr>
            <p:grpSpPr>
              <a:xfrm>
                <a:off x="3724712" y="834129"/>
                <a:ext cx="7373923" cy="2048101"/>
                <a:chOff x="3724712" y="834129"/>
                <a:chExt cx="7373923" cy="2048101"/>
              </a:xfrm>
            </p:grpSpPr>
            <p:sp>
              <p:nvSpPr>
                <p:cNvPr id="4" name="Content Placeholder 1">
                  <a:extLst>
                    <a:ext uri="{FF2B5EF4-FFF2-40B4-BE49-F238E27FC236}">
                      <a16:creationId xmlns:a16="http://schemas.microsoft.com/office/drawing/2014/main" id="{2019B114-A3F3-470E-B10E-AE56F9FF36B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724712" y="2072018"/>
                  <a:ext cx="7290033" cy="8102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91440" indent="-91440" algn="l" defTabSz="914400" rtl="0" eaLnBrk="1" latinLnBrk="0" hangingPunct="1">
                    <a:lnSpc>
                      <a:spcPct val="85000"/>
                    </a:lnSpc>
                    <a:spcBef>
                      <a:spcPts val="1300"/>
                    </a:spcBef>
                    <a:buFont typeface="Arial" pitchFamily="34" charset="0"/>
                    <a:buChar char=" "/>
                    <a:defRPr sz="24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7472" indent="-34290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24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48640" indent="-54864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2000" i="1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22960" indent="-82296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18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97280" indent="-109728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18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200000" indent="-22860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18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400000" indent="-22860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18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00000" indent="-22860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18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800000" indent="-22860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18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:r>
                    <a:rPr lang="en-US" sz="2800" b="1" dirty="0">
                      <a:solidFill>
                        <a:schemeClr val="bg1"/>
                      </a:solidFill>
                    </a:rPr>
                    <a:t>Government behavior – either as a regulator or a buyer – needs to be predictable </a:t>
                  </a:r>
                </a:p>
              </p:txBody>
            </p:sp>
            <p:sp>
              <p:nvSpPr>
                <p:cNvPr id="13" name="Content Placeholder 1">
                  <a:extLst>
                    <a:ext uri="{FF2B5EF4-FFF2-40B4-BE49-F238E27FC236}">
                      <a16:creationId xmlns:a16="http://schemas.microsoft.com/office/drawing/2014/main" id="{2EAD4863-8184-4C92-ADC0-AE83E5DF0DC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08602" y="834129"/>
                  <a:ext cx="7290033" cy="810212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91440" indent="-91440" algn="l" defTabSz="914400" rtl="0" eaLnBrk="1" latinLnBrk="0" hangingPunct="1">
                    <a:lnSpc>
                      <a:spcPct val="85000"/>
                    </a:lnSpc>
                    <a:spcBef>
                      <a:spcPts val="1300"/>
                    </a:spcBef>
                    <a:buFont typeface="Arial" pitchFamily="34" charset="0"/>
                    <a:buChar char=" "/>
                    <a:defRPr sz="24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47472" indent="-34290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24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48640" indent="-54864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2000" i="1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822960" indent="-82296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18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097280" indent="-109728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18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200000" indent="-22860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18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400000" indent="-22860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18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600000" indent="-22860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18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800000" indent="-228600" algn="l" defTabSz="914400" rtl="0" eaLnBrk="1" latinLnBrk="0" hangingPunct="1">
                    <a:lnSpc>
                      <a:spcPct val="85000"/>
                    </a:lnSpc>
                    <a:spcBef>
                      <a:spcPts val="600"/>
                    </a:spcBef>
                    <a:buFont typeface="Arial" pitchFamily="34" charset="0"/>
                    <a:buChar char=" "/>
                    <a:defRPr sz="1800" kern="120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:r>
                    <a:rPr lang="en-US" sz="2800" b="1" dirty="0">
                      <a:solidFill>
                        <a:schemeClr val="bg1"/>
                      </a:solidFill>
                    </a:rPr>
                    <a:t>Commodity has value to someone – or be assigned a value</a:t>
                  </a:r>
                </a:p>
              </p:txBody>
            </p:sp>
          </p:grp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FE7050-492E-4787-B767-7E5BF23048FF}"/>
                </a:ext>
              </a:extLst>
            </p:cNvPr>
            <p:cNvSpPr txBox="1"/>
            <p:nvPr/>
          </p:nvSpPr>
          <p:spPr>
            <a:xfrm>
              <a:off x="3808601" y="4086165"/>
              <a:ext cx="742905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US" sz="2800" b="1" dirty="0">
                  <a:solidFill>
                    <a:schemeClr val="bg1"/>
                  </a:solidFill>
                </a:rPr>
                <a:t>Someone must pay back the investor (inc. state)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125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EA15F59-BFF1-4E09-8A39-2ED94EAC4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03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rock&#10;&#10;Description automatically generated">
            <a:extLst>
              <a:ext uri="{FF2B5EF4-FFF2-40B4-BE49-F238E27FC236}">
                <a16:creationId xmlns:a16="http://schemas.microsoft.com/office/drawing/2014/main" id="{9769584D-FABE-42A3-9959-9CC51A9BB1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890" y="1154299"/>
            <a:ext cx="3581401" cy="4560701"/>
          </a:xfrm>
          <a:prstGeom prst="rect">
            <a:avLst/>
          </a:prstGeom>
        </p:spPr>
      </p:pic>
      <p:pic>
        <p:nvPicPr>
          <p:cNvPr id="12" name="Picture 11" descr="A picture containing sky, nature, outdoor, mountain&#10;&#10;Description automatically generated">
            <a:extLst>
              <a:ext uri="{FF2B5EF4-FFF2-40B4-BE49-F238E27FC236}">
                <a16:creationId xmlns:a16="http://schemas.microsoft.com/office/drawing/2014/main" id="{F68717D6-1575-4DD1-8D08-ACB184C521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5299" y="1143000"/>
            <a:ext cx="3581401" cy="4572000"/>
          </a:xfrm>
          <a:prstGeom prst="rect">
            <a:avLst/>
          </a:prstGeom>
        </p:spPr>
      </p:pic>
      <p:pic>
        <p:nvPicPr>
          <p:cNvPr id="14" name="Picture 13" descr="A picture containing ground, outdoor, plant, rock&#10;&#10;Description automatically generated">
            <a:extLst>
              <a:ext uri="{FF2B5EF4-FFF2-40B4-BE49-F238E27FC236}">
                <a16:creationId xmlns:a16="http://schemas.microsoft.com/office/drawing/2014/main" id="{7B5CE62E-B8B1-465B-AFE9-DEAB5B818C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708" y="1143000"/>
            <a:ext cx="3581401" cy="456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07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70532-B016-6041-8801-62FA07F25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13" y="174172"/>
            <a:ext cx="3933372" cy="368197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</a:rPr>
              <a:t>Equal Footing for Green and Blue Infrastructure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7D838-7280-1142-8491-57D8ABEF5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213" y="4030320"/>
            <a:ext cx="3933372" cy="2181794"/>
          </a:xfrm>
          <a:noFill/>
        </p:spPr>
        <p:txBody>
          <a:bodyPr>
            <a:no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</a:rPr>
              <a:t>Makes green and blue infrastructure as financeable as gray infrastructure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First state law definition of blue infrastructure: “a water-based natural element or engineered element designed to mimic or enhance the function of a natural element that 1) absorbs and filters pollutants, 2) protects communities from flooding or storm surge, 3)reduces erosion, or 4) sequesters carbon</a:t>
            </a:r>
          </a:p>
          <a:p>
            <a:pPr algn="l"/>
            <a:r>
              <a:rPr lang="en-US" sz="1200" dirty="0">
                <a:solidFill>
                  <a:schemeClr val="bg1"/>
                </a:solidFill>
              </a:rPr>
              <a:t>Allows loans for forest conservation , loan guarantees to nonprofits and for profits for green/blue infrastructure, pay for success, or impact bond work.</a:t>
            </a:r>
          </a:p>
        </p:txBody>
      </p:sp>
      <p:pic>
        <p:nvPicPr>
          <p:cNvPr id="5" name="Picture 4" descr="A picture containing water, sky, outdoor, beach&#10;&#10;Description automatically generated">
            <a:extLst>
              <a:ext uri="{FF2B5EF4-FFF2-40B4-BE49-F238E27FC236}">
                <a16:creationId xmlns:a16="http://schemas.microsoft.com/office/drawing/2014/main" id="{3D5B3A31-CCF5-4FB8-AAE7-81D2EF77008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63"/>
          <a:stretch/>
        </p:blipFill>
        <p:spPr>
          <a:xfrm>
            <a:off x="5534380" y="174172"/>
            <a:ext cx="5877683" cy="2926805"/>
          </a:xfrm>
          <a:prstGeom prst="rect">
            <a:avLst/>
          </a:prstGeom>
        </p:spPr>
      </p:pic>
      <p:pic>
        <p:nvPicPr>
          <p:cNvPr id="8" name="Picture 7" descr="A picture containing outdoor, grass&#10;&#10;Description automatically generated">
            <a:extLst>
              <a:ext uri="{FF2B5EF4-FFF2-40B4-BE49-F238E27FC236}">
                <a16:creationId xmlns:a16="http://schemas.microsoft.com/office/drawing/2014/main" id="{F1691B01-E6F7-435F-9314-CA1BD5BD58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00"/>
          <a:stretch/>
        </p:blipFill>
        <p:spPr>
          <a:xfrm>
            <a:off x="5534380" y="3548743"/>
            <a:ext cx="5877683" cy="313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55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70532-B016-6041-8801-62FA07F25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Create Pay for Success Contracting in Procurement Law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7D838-7280-1142-8491-57D8ABEF5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Add “Pay for Success” contract option to MD General Procurement Law.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A new procurement practice.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Define ‘environmental outcome’ as a commodity. </a:t>
            </a:r>
          </a:p>
          <a:p>
            <a:pPr lvl="1" indent="-2286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dirty="0"/>
              <a:t>Make relevant changes to agency-specific code to incorporate 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DOT environmental projects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Carbon credit purchases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Natural resource programs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400" dirty="0"/>
              <a:t>Green and blue infrastructure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4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4724288" cy="6861324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5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19042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70532-B016-6041-8801-62FA07F25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529935"/>
            <a:ext cx="330813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Define Environmental Outcomes as Commodities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7D838-7280-1142-8491-57D8ABEF5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3602038"/>
            <a:ext cx="3308131" cy="2773004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l"/>
            <a:r>
              <a:rPr lang="en-US" sz="16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“Environmental outcome” means a commodity that is modeled or directly measured as a single, quantifiable, and certified unit of improvement to the environment, including a nutrient or carbon benefit</a:t>
            </a:r>
          </a:p>
          <a:p>
            <a:pPr algn="l"/>
            <a:endParaRPr lang="en-US" sz="1600" dirty="0">
              <a:solidFill>
                <a:srgbClr val="FFFFFF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Defining these as a commodity would pave the way for easier public and private transactions to buy them.</a:t>
            </a:r>
          </a:p>
          <a:p>
            <a:pPr algn="l"/>
            <a:endParaRPr lang="en-US" sz="16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Nitrogen load reduction; Phosphorus load reduction; Climate resiliency; Carbon sequestration; Algal bloom reduction</a:t>
            </a:r>
          </a:p>
          <a:p>
            <a:pPr algn="l"/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sz="1600" dirty="0">
              <a:solidFill>
                <a:srgbClr val="FFFFFF"/>
              </a:solidFill>
            </a:endParaRPr>
          </a:p>
          <a:p>
            <a:pPr algn="l"/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  <a:p>
            <a:pPr algn="l"/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20CC10-E63F-4B27-AEAF-FA86C45A9E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0996" y="1548935"/>
            <a:ext cx="6274296" cy="37601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24076F-97FD-43F7-B889-13393B21A4C2}"/>
              </a:ext>
            </a:extLst>
          </p:cNvPr>
          <p:cNvSpPr txBox="1"/>
          <p:nvPr/>
        </p:nvSpPr>
        <p:spPr>
          <a:xfrm>
            <a:off x="6946084" y="5461233"/>
            <a:ext cx="24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/>
              <a:t>https://bit.ly/2R88KsI</a:t>
            </a:r>
          </a:p>
        </p:txBody>
      </p:sp>
    </p:spTree>
    <p:extLst>
      <p:ext uri="{BB962C8B-B14F-4D97-AF65-F5344CB8AC3E}">
        <p14:creationId xmlns:p14="http://schemas.microsoft.com/office/powerpoint/2010/main" val="901493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70532-B016-6041-8801-62FA07F25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State Revolving Funds to be Used for </a:t>
            </a:r>
            <a:r>
              <a:rPr lang="en-US" sz="3800" b="1" dirty="0">
                <a:solidFill>
                  <a:schemeClr val="bg1"/>
                </a:solidFill>
              </a:rPr>
              <a:t>Forests</a:t>
            </a:r>
            <a:endParaRPr lang="en-US" sz="38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7D838-7280-1142-8491-57D8ABEF5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Adjust language to make clear that it supports loans for land conservation, and forest and coastal bay protection </a:t>
            </a:r>
            <a:r>
              <a:rPr lang="en-US" sz="2200" u="sng" dirty="0"/>
              <a:t>and</a:t>
            </a:r>
            <a:r>
              <a:rPr lang="en-US" sz="2200" dirty="0"/>
              <a:t> management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Make clear that it can support implementation of agricultural and forestry BMPs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Replicate a funding option used in other states (called ‘sponsorship’) that can expand funding for nonpoint source projects and work by third parties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Expand linked deposit authorization to facilitate banks making loans for things like tree planting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200" dirty="0"/>
              <a:t>Green (and blue) infrastructure projects get extensive attention and prioritization in both drinking and wastewater programs</a:t>
            </a:r>
          </a:p>
        </p:txBody>
      </p:sp>
    </p:spTree>
    <p:extLst>
      <p:ext uri="{BB962C8B-B14F-4D97-AF65-F5344CB8AC3E}">
        <p14:creationId xmlns:p14="http://schemas.microsoft.com/office/powerpoint/2010/main" val="966156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70532-B016-6041-8801-62FA07F25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Carbon Credit Markets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7D838-7280-1142-8491-57D8ABEF5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Ensures state easements, contracts and agreements don’t limit landowners’ ability to sell additional carbon in voluntary carbon markets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Encourages a new working group to advise DNR on forest carbon aggregation policies for small private properties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Requires DNR to initiate first forest carbon (and blue carbon) projects within 2 years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Allows state forest restoration to count as buffer or insurance to meet private lands’ carbon protocol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18949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A33FF-088D-4F16-95A2-2C64D353DE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76EFB1-01CF-419F-ABF1-2AF02BBFC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09160" cy="68580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F9DEA15-78BD-4750-AA18-B9F28A6D5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84331" cy="68580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70532-B016-6041-8801-62FA07F25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640080"/>
            <a:ext cx="3282696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Accounting &amp; Permitting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D7D838-7280-1142-8491-57D8ABEF5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58384" y="640081"/>
            <a:ext cx="6024654" cy="5257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Commission on Green and Blue Infrastructure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Fix procedural barriers to ecological restoration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Recommend procedures to simplify state/local permit processes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Actions to expand private investment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Task Force on Natural Capital Accounting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1600" dirty="0"/>
              <a:t>Recommendations for local government to add valuations of trees, carbon and other assets to municipal balance sheets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0251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9FE2408-A534-4572-9F1D-613E5D336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1126583"/>
              </p:ext>
            </p:extLst>
          </p:nvPr>
        </p:nvGraphicFramePr>
        <p:xfrm>
          <a:off x="1727901" y="504496"/>
          <a:ext cx="9837682" cy="5696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7661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D0170773-D348-41F8-88DF-0D66196DB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904" y="290453"/>
            <a:ext cx="10477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30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Maryland Grain Producers - Photos | Facebook">
            <a:extLst>
              <a:ext uri="{FF2B5EF4-FFF2-40B4-BE49-F238E27FC236}">
                <a16:creationId xmlns:a16="http://schemas.microsoft.com/office/drawing/2014/main" id="{FEC6EC08-804B-4F54-B1ED-2EAEF8DD57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28696" y="265288"/>
            <a:ext cx="1291755" cy="136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4FBE94A-2197-4F29-A18A-47C1E5DED2B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3534" y="2623336"/>
            <a:ext cx="2970642" cy="999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166FA5F-07BB-4D5F-A1E4-5299CB3E96E7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6922" y="1455266"/>
            <a:ext cx="1752600" cy="81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3F9F34F-BDE0-4092-94A9-64442CDC6BAF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175" y="588885"/>
            <a:ext cx="2926080" cy="671195"/>
          </a:xfrm>
          <a:prstGeom prst="rect">
            <a:avLst/>
          </a:prstGeom>
        </p:spPr>
      </p:pic>
      <p:pic>
        <p:nvPicPr>
          <p:cNvPr id="5" name="Picture 4" descr="The Conservation Fund | The Conservation Fund">
            <a:extLst>
              <a:ext uri="{FF2B5EF4-FFF2-40B4-BE49-F238E27FC236}">
                <a16:creationId xmlns:a16="http://schemas.microsoft.com/office/drawing/2014/main" id="{C980EDAD-D9C9-4F85-818E-BD1040E9967D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3048583"/>
            <a:ext cx="2800350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533353-2D58-4D6A-B58B-0B911AAD13F3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4052" y="5952877"/>
            <a:ext cx="1183640" cy="665480"/>
          </a:xfrm>
          <a:prstGeom prst="rect">
            <a:avLst/>
          </a:prstGeom>
        </p:spPr>
      </p:pic>
      <p:pic>
        <p:nvPicPr>
          <p:cNvPr id="7" name="image01.png">
            <a:extLst>
              <a:ext uri="{FF2B5EF4-FFF2-40B4-BE49-F238E27FC236}">
                <a16:creationId xmlns:a16="http://schemas.microsoft.com/office/drawing/2014/main" id="{F630E837-5A2E-4856-9F4C-BC18BA438855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6275" y="3033343"/>
            <a:ext cx="434340" cy="518160"/>
          </a:xfrm>
          <a:prstGeom prst="rect">
            <a:avLst/>
          </a:prstGeom>
          <a:ln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4BDFE3-4787-43FC-B20D-DA7BE6EFC78B}"/>
              </a:ext>
            </a:extLst>
          </p:cNvPr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8678" y="3048583"/>
            <a:ext cx="2289175" cy="685800"/>
          </a:xfrm>
          <a:prstGeom prst="rect">
            <a:avLst/>
          </a:prstGeom>
        </p:spPr>
      </p:pic>
      <p:pic>
        <p:nvPicPr>
          <p:cNvPr id="9" name="image1.jpg">
            <a:extLst>
              <a:ext uri="{FF2B5EF4-FFF2-40B4-BE49-F238E27FC236}">
                <a16:creationId xmlns:a16="http://schemas.microsoft.com/office/drawing/2014/main" id="{768FE19B-F17D-4656-996F-4D0D8069EC7F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78678" y="1762661"/>
            <a:ext cx="2532380" cy="660400"/>
          </a:xfrm>
          <a:prstGeom prst="rect">
            <a:avLst/>
          </a:prstGeom>
          <a:ln/>
        </p:spPr>
      </p:pic>
      <p:pic>
        <p:nvPicPr>
          <p:cNvPr id="1026" name="Picture 2" descr="Hannon Armstrong Sustainable Infrastructure Capital, Inc. Upsizes and  Prices Private Offering of $350 Million of 5.25% Senior Unsecured Notes |  Business Wire">
            <a:extLst>
              <a:ext uri="{FF2B5EF4-FFF2-40B4-BE49-F238E27FC236}">
                <a16:creationId xmlns:a16="http://schemas.microsoft.com/office/drawing/2014/main" id="{E0F0C7C3-AD7A-4266-A2AD-B3AB2EDF1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2" y="1359781"/>
            <a:ext cx="2390775" cy="119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ur Team | Ecosystem Investment Partners">
            <a:extLst>
              <a:ext uri="{FF2B5EF4-FFF2-40B4-BE49-F238E27FC236}">
                <a16:creationId xmlns:a16="http://schemas.microsoft.com/office/drawing/2014/main" id="{759818FC-F09A-4321-83D1-731BA02A9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174" y="1689168"/>
            <a:ext cx="2324877" cy="8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liance for the Chesapeake Bay | 50 Years of Conservation">
            <a:extLst>
              <a:ext uri="{FF2B5EF4-FFF2-40B4-BE49-F238E27FC236}">
                <a16:creationId xmlns:a16="http://schemas.microsoft.com/office/drawing/2014/main" id="{90050394-79CF-4A08-8DAA-AD696BC27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5892" y="488805"/>
            <a:ext cx="27813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RBA Logo (2) - Ecosystem Marketplace">
            <a:extLst>
              <a:ext uri="{FF2B5EF4-FFF2-40B4-BE49-F238E27FC236}">
                <a16:creationId xmlns:a16="http://schemas.microsoft.com/office/drawing/2014/main" id="{269056F2-9A6C-48AA-B60D-C1BB40B0E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979" y="5096596"/>
            <a:ext cx="1590153" cy="15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Wetland Mitigation Bank Credits &amp; PRM | The Earth Partners">
            <a:extLst>
              <a:ext uri="{FF2B5EF4-FFF2-40B4-BE49-F238E27FC236}">
                <a16:creationId xmlns:a16="http://schemas.microsoft.com/office/drawing/2014/main" id="{D1380E3A-9576-4DD3-B655-B3A511630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6243" y="4546512"/>
            <a:ext cx="2274582" cy="99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The Forestland Group - Innovative Investments in Forestland">
            <a:extLst>
              <a:ext uri="{FF2B5EF4-FFF2-40B4-BE49-F238E27FC236}">
                <a16:creationId xmlns:a16="http://schemas.microsoft.com/office/drawing/2014/main" id="{EF170972-04C5-4D3A-8DDE-4160A1DC6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8417" y="5125471"/>
            <a:ext cx="25050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n the News | Quantified Ventures">
            <a:extLst>
              <a:ext uri="{FF2B5EF4-FFF2-40B4-BE49-F238E27FC236}">
                <a16:creationId xmlns:a16="http://schemas.microsoft.com/office/drawing/2014/main" id="{07709AEB-6EC9-4F00-8540-F633004B7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2882" y="4058558"/>
            <a:ext cx="2818176" cy="99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Greenprint Partners on Twitter: &quot;Big news! We're launching a new brand and  website next Monday, and we're excited to share a SNEAK PEEK with you  today. Look out for our annoucement next">
            <a:extLst>
              <a:ext uri="{FF2B5EF4-FFF2-40B4-BE49-F238E27FC236}">
                <a16:creationId xmlns:a16="http://schemas.microsoft.com/office/drawing/2014/main" id="{866A11B2-6A4E-4CAF-813E-DC9B6F59A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2379" y="5608397"/>
            <a:ext cx="2804957" cy="122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ome Page | Land Trust Bird Conservation Initiative : Land Trust Bird  Conservation Initiative">
            <a:extLst>
              <a:ext uri="{FF2B5EF4-FFF2-40B4-BE49-F238E27FC236}">
                <a16:creationId xmlns:a16="http://schemas.microsoft.com/office/drawing/2014/main" id="{2E89C488-3360-49B0-985B-A87D1495F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7583" y="5891672"/>
            <a:ext cx="33909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ome - Restoration Systems">
            <a:extLst>
              <a:ext uri="{FF2B5EF4-FFF2-40B4-BE49-F238E27FC236}">
                <a16:creationId xmlns:a16="http://schemas.microsoft.com/office/drawing/2014/main" id="{ABFB740E-A653-410B-A14E-39F734D8B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5117" y="3990618"/>
            <a:ext cx="2038934" cy="49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E5408793-E393-483A-A09E-8AC27F5EE92A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98" y="3307460"/>
            <a:ext cx="2750820" cy="1943761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30FB26B-F640-47BB-AF1B-616CA5C5C15A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8696" y="5348255"/>
            <a:ext cx="1365265" cy="1365265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0A8A8541-73A2-4E49-B131-3E2D40F3EB83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94" y="190122"/>
            <a:ext cx="1280615" cy="1280615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AE6BE1F6-C3E9-42D1-ABEF-5B3BF780863D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7951" y="3949986"/>
            <a:ext cx="2625118" cy="671195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B2A18B-0183-4D2D-A3B3-ADC7D5670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D048C-8229-49E9-BF7D-5A27205F1E4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01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D0170773-D348-41F8-88DF-0D66196DB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904" y="290453"/>
            <a:ext cx="10477500" cy="6096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F6437A3-5C2E-44AB-B5BC-21E6C2BF7233}"/>
              </a:ext>
            </a:extLst>
          </p:cNvPr>
          <p:cNvGrpSpPr/>
          <p:nvPr/>
        </p:nvGrpSpPr>
        <p:grpSpPr>
          <a:xfrm>
            <a:off x="106467" y="642321"/>
            <a:ext cx="4610576" cy="5354500"/>
            <a:chOff x="106467" y="642321"/>
            <a:chExt cx="4610576" cy="53545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53EADA1-1027-4950-962F-79CFDCF9BBDE}"/>
                </a:ext>
              </a:extLst>
            </p:cNvPr>
            <p:cNvSpPr txBox="1"/>
            <p:nvPr/>
          </p:nvSpPr>
          <p:spPr>
            <a:xfrm>
              <a:off x="1730338" y="5350490"/>
              <a:ext cx="25295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FFFFFF"/>
                  </a:solidFill>
                </a:rPr>
                <a:t>pension funds financing natural solutions</a:t>
              </a:r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C8D3554-1970-4C2F-BC97-CA2360384276}"/>
                </a:ext>
              </a:extLst>
            </p:cNvPr>
            <p:cNvSpPr txBox="1"/>
            <p:nvPr/>
          </p:nvSpPr>
          <p:spPr>
            <a:xfrm>
              <a:off x="106467" y="642321"/>
              <a:ext cx="219146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>
                  <a:solidFill>
                    <a:srgbClr val="FFFFFF"/>
                  </a:solidFill>
                </a:rPr>
                <a:t>pension funds financing natural solutions</a:t>
              </a:r>
              <a:endParaRPr lang="en-US" dirty="0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0DBEB1A-1F23-4843-B1A9-9781C62D0355}"/>
                </a:ext>
              </a:extLst>
            </p:cNvPr>
            <p:cNvCxnSpPr>
              <a:cxnSpLocks/>
            </p:cNvCxnSpPr>
            <p:nvPr/>
          </p:nvCxnSpPr>
          <p:spPr>
            <a:xfrm>
              <a:off x="1841412" y="1013179"/>
              <a:ext cx="683688" cy="0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AC7A1FE-4455-476D-AFEE-388CF4D05205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V="1">
              <a:off x="2995126" y="4685512"/>
              <a:ext cx="1721917" cy="664978"/>
            </a:xfrm>
            <a:prstGeom prst="line">
              <a:avLst/>
            </a:prstGeom>
            <a:ln w="349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5902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B3FDF8-5139-455D-BA4F-16D3B08E9A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4106" y="242678"/>
            <a:ext cx="6941550" cy="6246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8101EF-C41B-4761-B677-9CAA2BE046F1}"/>
              </a:ext>
            </a:extLst>
          </p:cNvPr>
          <p:cNvSpPr txBox="1"/>
          <p:nvPr/>
        </p:nvSpPr>
        <p:spPr>
          <a:xfrm>
            <a:off x="571905" y="2434205"/>
            <a:ext cx="3781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2019 survey of 62 investors with more than $3 trillion in assets invested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400" i="1" dirty="0">
                <a:solidFill>
                  <a:schemeClr val="bg1"/>
                </a:solidFill>
              </a:rPr>
              <a:t>(pension funds, Goldman Sachs, Credit Suisse, big banks, institutional investors, etc.)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9D58C3-7C5D-47DF-A033-C7DDA9D6656E}"/>
              </a:ext>
            </a:extLst>
          </p:cNvPr>
          <p:cNvSpPr/>
          <p:nvPr/>
        </p:nvSpPr>
        <p:spPr>
          <a:xfrm>
            <a:off x="385114" y="555587"/>
            <a:ext cx="4086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4800" b="1" i="0" u="none" strike="noStrike" kern="1200" spc="0" baseline="0">
                <a:solidFill>
                  <a:srgbClr val="9B9256">
                    <a:lumMod val="40000"/>
                    <a:lumOff val="60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Global Investment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FE3402-A56D-4914-A5AE-408478B403D2}"/>
              </a:ext>
            </a:extLst>
          </p:cNvPr>
          <p:cNvSpPr/>
          <p:nvPr/>
        </p:nvSpPr>
        <p:spPr>
          <a:xfrm>
            <a:off x="5739468" y="1266737"/>
            <a:ext cx="3699545" cy="4362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A5BE92-DE34-4685-941F-722CF4DE767C}"/>
              </a:ext>
            </a:extLst>
          </p:cNvPr>
          <p:cNvSpPr/>
          <p:nvPr/>
        </p:nvSpPr>
        <p:spPr>
          <a:xfrm>
            <a:off x="5739468" y="2434205"/>
            <a:ext cx="3699545" cy="4362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4F04FB-6B1B-4E3B-8918-67430E695735}"/>
              </a:ext>
            </a:extLst>
          </p:cNvPr>
          <p:cNvSpPr/>
          <p:nvPr/>
        </p:nvSpPr>
        <p:spPr>
          <a:xfrm>
            <a:off x="5739468" y="3210885"/>
            <a:ext cx="3699545" cy="4362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94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D9AEB432-B321-44CF-9D07-F804CC8B2E71}"/>
              </a:ext>
            </a:extLst>
          </p:cNvPr>
          <p:cNvGrpSpPr/>
          <p:nvPr/>
        </p:nvGrpSpPr>
        <p:grpSpPr>
          <a:xfrm>
            <a:off x="0" y="-223247"/>
            <a:ext cx="12792269" cy="7081934"/>
            <a:chOff x="-93306" y="-111967"/>
            <a:chExt cx="12792269" cy="708193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13FFA4-80F7-40DA-BEA9-9B01841BD886}"/>
                </a:ext>
              </a:extLst>
            </p:cNvPr>
            <p:cNvSpPr/>
            <p:nvPr/>
          </p:nvSpPr>
          <p:spPr>
            <a:xfrm>
              <a:off x="-93306" y="-111967"/>
              <a:ext cx="12792269" cy="708193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Clean </a:t>
              </a:r>
            </a:p>
          </p:txBody>
        </p:sp>
        <p:pic>
          <p:nvPicPr>
            <p:cNvPr id="7" name="Picture 6" descr="A close up of a map&#10;&#10;Description automatically generated">
              <a:extLst>
                <a:ext uri="{FF2B5EF4-FFF2-40B4-BE49-F238E27FC236}">
                  <a16:creationId xmlns:a16="http://schemas.microsoft.com/office/drawing/2014/main" id="{1E9F73E4-8F9A-400E-807C-99FFE3BC8E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80460" y="822960"/>
              <a:ext cx="4869180" cy="533524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6FDC30-0AF2-498A-8CFA-D065A20C3DC8}"/>
                </a:ext>
              </a:extLst>
            </p:cNvPr>
            <p:cNvSpPr/>
            <p:nvPr/>
          </p:nvSpPr>
          <p:spPr>
            <a:xfrm>
              <a:off x="3340359" y="466531"/>
              <a:ext cx="2099388" cy="1169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97A3C3-0D1E-4C97-9B19-35343A5046F0}"/>
                </a:ext>
              </a:extLst>
            </p:cNvPr>
            <p:cNvSpPr/>
            <p:nvPr/>
          </p:nvSpPr>
          <p:spPr>
            <a:xfrm>
              <a:off x="3147526" y="5688449"/>
              <a:ext cx="2099388" cy="1169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00D2D1-224B-49C8-8FFF-0DD6B2EF62BF}"/>
                </a:ext>
              </a:extLst>
            </p:cNvPr>
            <p:cNvSpPr/>
            <p:nvPr/>
          </p:nvSpPr>
          <p:spPr>
            <a:xfrm>
              <a:off x="7588898" y="2359966"/>
              <a:ext cx="1493676" cy="1512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6ED7D7-EAB1-431C-9825-1C68AE29E62C}"/>
                </a:ext>
              </a:extLst>
            </p:cNvPr>
            <p:cNvSpPr/>
            <p:nvPr/>
          </p:nvSpPr>
          <p:spPr>
            <a:xfrm>
              <a:off x="8335736" y="380265"/>
              <a:ext cx="554005" cy="5777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83E3FD-B5B3-47D9-8700-2C9D580DD175}"/>
                </a:ext>
              </a:extLst>
            </p:cNvPr>
            <p:cNvSpPr txBox="1"/>
            <p:nvPr/>
          </p:nvSpPr>
          <p:spPr>
            <a:xfrm>
              <a:off x="1588997" y="2348539"/>
              <a:ext cx="3370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PA Clean Water Procurement Program (leg.)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4F7E88-C668-4786-94B0-301B7D4160F8}"/>
                </a:ext>
              </a:extLst>
            </p:cNvPr>
            <p:cNvSpPr txBox="1"/>
            <p:nvPr/>
          </p:nvSpPr>
          <p:spPr>
            <a:xfrm>
              <a:off x="1611801" y="4255439"/>
              <a:ext cx="31756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VA DEQ Nonpoint Source Nutrient Trading (160 banks)</a:t>
              </a:r>
            </a:p>
            <a:p>
              <a:r>
                <a:rPr lang="en-US" sz="1400" dirty="0"/>
                <a:t>VA Wetlands Banking</a:t>
              </a:r>
            </a:p>
            <a:p>
              <a:r>
                <a:rPr lang="en-US" sz="1400" dirty="0"/>
                <a:t>VA Seagrass Carbon Credits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CE4DCD-0571-41A0-97F5-87EC4FBB445B}"/>
              </a:ext>
            </a:extLst>
          </p:cNvPr>
          <p:cNvSpPr txBox="1"/>
          <p:nvPr/>
        </p:nvSpPr>
        <p:spPr>
          <a:xfrm>
            <a:off x="8156897" y="4074433"/>
            <a:ext cx="253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MD Clean Water Commerce Act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81A4E0-D7E2-4BFC-97BB-3EF73DDC93B8}"/>
              </a:ext>
            </a:extLst>
          </p:cNvPr>
          <p:cNvSpPr txBox="1"/>
          <p:nvPr/>
        </p:nvSpPr>
        <p:spPr>
          <a:xfrm>
            <a:off x="8150792" y="3559020"/>
            <a:ext cx="3487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MDOT Advance Stream Credit Procurement</a:t>
            </a:r>
          </a:p>
          <a:p>
            <a:r>
              <a:rPr lang="en-US" sz="1400" dirty="0"/>
              <a:t>MDOT Smart Ponds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A56DB4-23DA-4BFE-B008-915AD37B03E1}"/>
              </a:ext>
            </a:extLst>
          </p:cNvPr>
          <p:cNvSpPr txBox="1"/>
          <p:nvPr/>
        </p:nvSpPr>
        <p:spPr>
          <a:xfrm>
            <a:off x="8156897" y="4790489"/>
            <a:ext cx="4015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Prince Georges P3 – biggest environmental P3 in 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2D7A59-EFA0-4B77-A288-9CDFF5164FEC}"/>
              </a:ext>
            </a:extLst>
          </p:cNvPr>
          <p:cNvSpPr txBox="1"/>
          <p:nvPr/>
        </p:nvSpPr>
        <p:spPr>
          <a:xfrm>
            <a:off x="8150792" y="2795636"/>
            <a:ext cx="253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Delaware Revolving Water Fund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646979-F268-47DA-A6C9-FE2FC57AADF5}"/>
              </a:ext>
            </a:extLst>
          </p:cNvPr>
          <p:cNvSpPr txBox="1"/>
          <p:nvPr/>
        </p:nvSpPr>
        <p:spPr>
          <a:xfrm>
            <a:off x="8156897" y="4433140"/>
            <a:ext cx="2532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MD Forest Banking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FE6562-690B-4391-903F-C2B410787A47}"/>
              </a:ext>
            </a:extLst>
          </p:cNvPr>
          <p:cNvGrpSpPr/>
          <p:nvPr/>
        </p:nvGrpSpPr>
        <p:grpSpPr>
          <a:xfrm>
            <a:off x="8150792" y="5685971"/>
            <a:ext cx="3175644" cy="721903"/>
            <a:chOff x="1797683" y="5826915"/>
            <a:chExt cx="3175644" cy="7219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0650E3-2A00-42BC-9E7E-E78A77E3F71F}"/>
                </a:ext>
              </a:extLst>
            </p:cNvPr>
            <p:cNvSpPr txBox="1"/>
            <p:nvPr/>
          </p:nvSpPr>
          <p:spPr>
            <a:xfrm>
              <a:off x="1804673" y="5826915"/>
              <a:ext cx="253221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DC Green Bank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1D2BD8-EDBE-4885-B9BB-5DC9934B9899}"/>
                </a:ext>
              </a:extLst>
            </p:cNvPr>
            <p:cNvSpPr txBox="1"/>
            <p:nvPr/>
          </p:nvSpPr>
          <p:spPr>
            <a:xfrm>
              <a:off x="1797683" y="6241041"/>
              <a:ext cx="3175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DC Stormwater Retention Credits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EEDCF7B-14B8-4DC6-8BE8-299ECD6A649F}"/>
                </a:ext>
              </a:extLst>
            </p:cNvPr>
            <p:cNvSpPr txBox="1"/>
            <p:nvPr/>
          </p:nvSpPr>
          <p:spPr>
            <a:xfrm>
              <a:off x="1797683" y="6037438"/>
              <a:ext cx="31756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DC Stormwater Credit Price Floor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D661F93-D634-4D6A-9D69-C989F0E06EDD}"/>
              </a:ext>
            </a:extLst>
          </p:cNvPr>
          <p:cNvSpPr txBox="1"/>
          <p:nvPr/>
        </p:nvSpPr>
        <p:spPr>
          <a:xfrm>
            <a:off x="8150792" y="5144041"/>
            <a:ext cx="2961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Anne Arundel Full Delivery Credits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CC25E4-EA04-470E-8154-739D30F389FE}"/>
              </a:ext>
            </a:extLst>
          </p:cNvPr>
          <p:cNvSpPr txBox="1"/>
          <p:nvPr/>
        </p:nvSpPr>
        <p:spPr>
          <a:xfrm>
            <a:off x="1682303" y="1948453"/>
            <a:ext cx="337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PA (SRF) Revolving Fund Forest Protection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B20F71-9C40-4AEC-B943-4EEF7812D83D}"/>
              </a:ext>
            </a:extLst>
          </p:cNvPr>
          <p:cNvSpPr txBox="1"/>
          <p:nvPr/>
        </p:nvSpPr>
        <p:spPr>
          <a:xfrm>
            <a:off x="2517816" y="65165"/>
            <a:ext cx="7756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Finance Innovation Chesapeake Bay </a:t>
            </a:r>
          </a:p>
        </p:txBody>
      </p:sp>
    </p:spTree>
    <p:extLst>
      <p:ext uri="{BB962C8B-B14F-4D97-AF65-F5344CB8AC3E}">
        <p14:creationId xmlns:p14="http://schemas.microsoft.com/office/powerpoint/2010/main" val="1560384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799134B-0E39-4C63-A5F7-C178B835E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0663912"/>
              </p:ext>
            </p:extLst>
          </p:nvPr>
        </p:nvGraphicFramePr>
        <p:xfrm>
          <a:off x="898363" y="4159416"/>
          <a:ext cx="10658764" cy="245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8F26B816-A83F-4039-9416-835972A10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74" y="5451764"/>
            <a:ext cx="730416" cy="7304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DD3E3B-E648-420E-B423-0167482E62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802" t="20273" r="12039" b="50485"/>
          <a:stretch/>
        </p:blipFill>
        <p:spPr>
          <a:xfrm>
            <a:off x="1221112" y="193939"/>
            <a:ext cx="9749775" cy="41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63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454D81-1306-4184-A82F-DCA484770E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1713721"/>
              </p:ext>
            </p:extLst>
          </p:nvPr>
        </p:nvGraphicFramePr>
        <p:xfrm>
          <a:off x="560070" y="525780"/>
          <a:ext cx="11109960" cy="606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0567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B5C75D-9E48-4488-8137-FFB0880CCF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655" y="1314972"/>
            <a:ext cx="9079056" cy="47442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3C8403-410F-4D41-8594-05E199B07410}"/>
              </a:ext>
            </a:extLst>
          </p:cNvPr>
          <p:cNvSpPr txBox="1"/>
          <p:nvPr/>
        </p:nvSpPr>
        <p:spPr>
          <a:xfrm>
            <a:off x="341701" y="2767280"/>
            <a:ext cx="2332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Virginia’s $15 M/year nutrient banking program for new impacts</a:t>
            </a:r>
          </a:p>
        </p:txBody>
      </p:sp>
    </p:spTree>
    <p:extLst>
      <p:ext uri="{BB962C8B-B14F-4D97-AF65-F5344CB8AC3E}">
        <p14:creationId xmlns:p14="http://schemas.microsoft.com/office/powerpoint/2010/main" val="1348571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flooded area with trees and a house in the background&#10;&#10;Description automatically generated with low confidence">
            <a:extLst>
              <a:ext uri="{FF2B5EF4-FFF2-40B4-BE49-F238E27FC236}">
                <a16:creationId xmlns:a16="http://schemas.microsoft.com/office/drawing/2014/main" id="{CFC1004E-EF1E-47D9-9432-9984B4468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0124" b="13268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1" name="Rectangle 1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4BA0DB-8246-40BB-AF3F-81158EE17E77}"/>
              </a:ext>
            </a:extLst>
          </p:cNvPr>
          <p:cNvSpPr txBox="1"/>
          <p:nvPr/>
        </p:nvSpPr>
        <p:spPr>
          <a:xfrm>
            <a:off x="404553" y="3091928"/>
            <a:ext cx="90785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dirty="0">
                <a:latin typeface="+mj-lt"/>
                <a:ea typeface="+mj-ea"/>
                <a:cs typeface="+mj-cs"/>
              </a:rPr>
              <a:t>New Study in Baltimore Finds Stream Restorations Increase Home Values 11-15%</a:t>
            </a:r>
          </a:p>
        </p:txBody>
      </p:sp>
      <p:sp>
        <p:nvSpPr>
          <p:cNvPr id="22" name="Rectangle: Rounded Corners 1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93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865</Words>
  <Application>Microsoft Office PowerPoint</Application>
  <PresentationFormat>Widescreen</PresentationFormat>
  <Paragraphs>101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Abadi</vt:lpstr>
      <vt:lpstr>Arial</vt:lpstr>
      <vt:lpstr>Calibri</vt:lpstr>
      <vt:lpstr>Calibri Light</vt:lpstr>
      <vt:lpstr>Office Theme</vt:lpstr>
      <vt:lpstr>We build policies to deliver spectacular improvements in the speed of environmental progress.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Equal Footing for Green and Blue Infrastructure</vt:lpstr>
      <vt:lpstr>Create Pay for Success Contracting in Procurement Law</vt:lpstr>
      <vt:lpstr>Define Environmental Outcomes as Commodities</vt:lpstr>
      <vt:lpstr>State Revolving Funds to be Used for Forests</vt:lpstr>
      <vt:lpstr>Carbon Credit Markets</vt:lpstr>
      <vt:lpstr>Accounting &amp; Permitting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Male</dc:creator>
  <cp:lastModifiedBy>Timothy Male</cp:lastModifiedBy>
  <cp:revision>4</cp:revision>
  <dcterms:created xsi:type="dcterms:W3CDTF">2022-03-10T16:40:14Z</dcterms:created>
  <dcterms:modified xsi:type="dcterms:W3CDTF">2022-03-30T14:00:08Z</dcterms:modified>
</cp:coreProperties>
</file>